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7e28f31a750b4051" /><Relationship Type="http://schemas.openxmlformats.org/officeDocument/2006/relationships/extended-properties" Target="/docProps/app.xml" Id="Rce881c22ad064775" /><Relationship Type="http://schemas.openxmlformats.org/officeDocument/2006/relationships/officeDocument" Target="/ppt/presentation.xml" Id="R43af076e3c3f42c4" /></Relationships>
</file>

<file path=ppt/presentation.xml><?xml version="1.0" encoding="utf-8"?>
<p:presentation xmlns:p="http://schemas.openxmlformats.org/presentationml/2006/main">
  <p:sldMasterIdLst>
    <p:sldMasterId xmlns:r="http://schemas.openxmlformats.org/officeDocument/2006/relationships" id="2147483648" r:id="R8ce1ee6bdc2642c3"/>
  </p:sldMasterIdLst>
  <p:notesMasterIdLst>
    <p:notesMasterId xmlns:r="http://schemas.openxmlformats.org/officeDocument/2006/relationships" r:id="Rc257e87232b2447d"/>
  </p:notesMasterIdLst>
  <p:sldIdLst>
    <p:sldId xmlns:r="http://schemas.openxmlformats.org/officeDocument/2006/relationships" id="256" r:id="Rfcf583f7ab0445b2"/>
    <p:sldId xmlns:r="http://schemas.openxmlformats.org/officeDocument/2006/relationships" id="257" r:id="R0fdd82c4dd284be2"/>
    <p:sldId xmlns:r="http://schemas.openxmlformats.org/officeDocument/2006/relationships" id="258" r:id="R6bb6c0d328b345d2"/>
    <p:sldId xmlns:r="http://schemas.openxmlformats.org/officeDocument/2006/relationships" id="259" r:id="R50904008b5c1442e"/>
    <p:sldId xmlns:r="http://schemas.openxmlformats.org/officeDocument/2006/relationships" id="260" r:id="R8380f569ad034360"/>
    <p:sldId xmlns:r="http://schemas.openxmlformats.org/officeDocument/2006/relationships" id="261" r:id="R2b9306246bad4355"/>
    <p:sldId xmlns:r="http://schemas.openxmlformats.org/officeDocument/2006/relationships" id="262" r:id="R86429e8d16124e48"/>
    <p:sldId xmlns:r="http://schemas.openxmlformats.org/officeDocument/2006/relationships" id="263" r:id="R0dbd512838734655"/>
    <p:sldId xmlns:r="http://schemas.openxmlformats.org/officeDocument/2006/relationships" id="264" r:id="Rf6bbecb6c7434e30"/>
    <p:sldId xmlns:r="http://schemas.openxmlformats.org/officeDocument/2006/relationships" id="265" r:id="R999524fd857542a3"/>
    <p:sldId xmlns:r="http://schemas.openxmlformats.org/officeDocument/2006/relationships" id="266" r:id="Rf529f1f407624c88"/>
    <p:sldId xmlns:r="http://schemas.openxmlformats.org/officeDocument/2006/relationships" id="267" r:id="Rd2835a221e8c49aa"/>
    <p:sldId xmlns:r="http://schemas.openxmlformats.org/officeDocument/2006/relationships" id="268" r:id="R959955e9bb394922"/>
    <p:sldId xmlns:r="http://schemas.openxmlformats.org/officeDocument/2006/relationships" id="269" r:id="R3ba3f6a0841141ff"/>
    <p:sldId xmlns:r="http://schemas.openxmlformats.org/officeDocument/2006/relationships" id="270" r:id="R47330052c63547ca"/>
    <p:sldId xmlns:r="http://schemas.openxmlformats.org/officeDocument/2006/relationships" id="271" r:id="R2832caf0ea9d4d36"/>
    <p:sldId xmlns:r="http://schemas.openxmlformats.org/officeDocument/2006/relationships" id="272" r:id="R3582d4a08c6a407c"/>
    <p:sldId xmlns:r="http://schemas.openxmlformats.org/officeDocument/2006/relationships" id="273" r:id="R02288f11c5474fed"/>
    <p:sldId xmlns:r="http://schemas.openxmlformats.org/officeDocument/2006/relationships" id="274" r:id="R84e755b5d662469a"/>
    <p:sldId xmlns:r="http://schemas.openxmlformats.org/officeDocument/2006/relationships" id="275" r:id="R0088a1719f7c4865"/>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f7d76b672594938" /><Relationship Type="http://schemas.openxmlformats.org/officeDocument/2006/relationships/slideMaster" Target="/ppt/slideMasters/slideMaster1.xml" Id="R8ce1ee6bdc2642c3" /><Relationship Type="http://schemas.openxmlformats.org/officeDocument/2006/relationships/notesMaster" Target="/ppt/notesMasters/notesMaster1.xml" Id="Rc257e87232b2447d" /><Relationship Type="http://schemas.openxmlformats.org/officeDocument/2006/relationships/presProps" Target="/ppt/presProps.xml" Id="Rb00167a9ae264159" /><Relationship Type="http://schemas.openxmlformats.org/officeDocument/2006/relationships/tableStyles" Target="/ppt/tableStyles.xml" Id="R32909852a76f46bc" /><Relationship Type="http://schemas.openxmlformats.org/officeDocument/2006/relationships/slide" Target="/ppt/slides/slide1.xml" Id="Rfcf583f7ab0445b2" /><Relationship Type="http://schemas.openxmlformats.org/officeDocument/2006/relationships/slide" Target="/ppt/slides/slide2.xml" Id="R0fdd82c4dd284be2" /><Relationship Type="http://schemas.openxmlformats.org/officeDocument/2006/relationships/slide" Target="/ppt/slides/slide3.xml" Id="R6bb6c0d328b345d2" /><Relationship Type="http://schemas.openxmlformats.org/officeDocument/2006/relationships/slide" Target="/ppt/slides/slide4.xml" Id="R50904008b5c1442e" /><Relationship Type="http://schemas.openxmlformats.org/officeDocument/2006/relationships/slide" Target="/ppt/slides/slide5.xml" Id="R8380f569ad034360" /><Relationship Type="http://schemas.openxmlformats.org/officeDocument/2006/relationships/slide" Target="/ppt/slides/slide6.xml" Id="R2b9306246bad4355" /><Relationship Type="http://schemas.openxmlformats.org/officeDocument/2006/relationships/slide" Target="/ppt/slides/slide7.xml" Id="R86429e8d16124e48" /><Relationship Type="http://schemas.openxmlformats.org/officeDocument/2006/relationships/slide" Target="/ppt/slides/slide8.xml" Id="R0dbd512838734655" /><Relationship Type="http://schemas.openxmlformats.org/officeDocument/2006/relationships/slide" Target="/ppt/slides/slide9.xml" Id="Rf6bbecb6c7434e30" /><Relationship Type="http://schemas.openxmlformats.org/officeDocument/2006/relationships/slide" Target="/ppt/slides/slide10.xml" Id="R999524fd857542a3" /><Relationship Type="http://schemas.openxmlformats.org/officeDocument/2006/relationships/slide" Target="/ppt/slides/slide11.xml" Id="Rf529f1f407624c88" /><Relationship Type="http://schemas.openxmlformats.org/officeDocument/2006/relationships/slide" Target="/ppt/slides/slide12.xml" Id="Rd2835a221e8c49aa" /><Relationship Type="http://schemas.openxmlformats.org/officeDocument/2006/relationships/slide" Target="/ppt/slides/slide13.xml" Id="R959955e9bb394922" /><Relationship Type="http://schemas.openxmlformats.org/officeDocument/2006/relationships/slide" Target="/ppt/slides/slide14.xml" Id="R3ba3f6a0841141ff" /><Relationship Type="http://schemas.openxmlformats.org/officeDocument/2006/relationships/slide" Target="/ppt/slides/slide15.xml" Id="R47330052c63547ca" /><Relationship Type="http://schemas.openxmlformats.org/officeDocument/2006/relationships/slide" Target="/ppt/slides/slide16.xml" Id="R2832caf0ea9d4d36" /><Relationship Type="http://schemas.openxmlformats.org/officeDocument/2006/relationships/slide" Target="/ppt/slides/slide17.xml" Id="R3582d4a08c6a407c" /><Relationship Type="http://schemas.openxmlformats.org/officeDocument/2006/relationships/slide" Target="/ppt/slides/slide18.xml" Id="R02288f11c5474fed" /><Relationship Type="http://schemas.openxmlformats.org/officeDocument/2006/relationships/slide" Target="/ppt/slides/slide19.xml" Id="R84e755b5d662469a" /><Relationship Type="http://schemas.openxmlformats.org/officeDocument/2006/relationships/slide" Target="/ppt/slides/slide20.xml" Id="R0088a1719f7c4865"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01b28cd629444f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ce1ee4ffb4684f39" /><Relationship Type="http://schemas.openxmlformats.org/officeDocument/2006/relationships/notesMaster" Target="/ppt/notesMasters/notesMaster1.xml" Id="R690ea6cecc064235" /></Relationships>
</file>

<file path=ppt/notesSlides/_rels/notesSlide2.xml.rels>&#65279;<?xml version="1.0" encoding="utf-8"?><Relationships xmlns="http://schemas.openxmlformats.org/package/2006/relationships"><Relationship Type="http://schemas.openxmlformats.org/officeDocument/2006/relationships/slide" Target="/ppt/slides/slide2.xml" Id="R259cd903cc8946c8" /><Relationship Type="http://schemas.openxmlformats.org/officeDocument/2006/relationships/notesMaster" Target="/ppt/notesMasters/notesMaster1.xml" Id="Red4e6404d9514c33" /></Relationships>
</file>

<file path=ppt/notesSlides/_rels/notesSlide3.xml.rels>&#65279;<?xml version="1.0" encoding="utf-8"?><Relationships xmlns="http://schemas.openxmlformats.org/package/2006/relationships"><Relationship Type="http://schemas.openxmlformats.org/officeDocument/2006/relationships/slide" Target="/ppt/slides/slide3.xml" Id="R626c4078d5444fcf" /><Relationship Type="http://schemas.openxmlformats.org/officeDocument/2006/relationships/notesMaster" Target="/ppt/notesMasters/notesMaster1.xml" Id="R4f8c284c88a74c2d" /></Relationships>
</file>

<file path=ppt/notesSlides/_rels/notesSlide4.xml.rels>&#65279;<?xml version="1.0" encoding="utf-8"?><Relationships xmlns="http://schemas.openxmlformats.org/package/2006/relationships"><Relationship Type="http://schemas.openxmlformats.org/officeDocument/2006/relationships/slide" Target="/ppt/slides/slide4.xml" Id="Rc55821538a844a72" /><Relationship Type="http://schemas.openxmlformats.org/officeDocument/2006/relationships/notesMaster" Target="/ppt/notesMasters/notesMaster1.xml" Id="Rebe2981321a54c3d" /></Relationships>
</file>

<file path=ppt/notesSlides/_rels/notesSlide5.xml.rels>&#65279;<?xml version="1.0" encoding="utf-8"?><Relationships xmlns="http://schemas.openxmlformats.org/package/2006/relationships"><Relationship Type="http://schemas.openxmlformats.org/officeDocument/2006/relationships/slide" Target="/ppt/slides/slide5.xml" Id="Rb9554e61e760413c" /><Relationship Type="http://schemas.openxmlformats.org/officeDocument/2006/relationships/notesMaster" Target="/ppt/notesMasters/notesMaster1.xml" Id="R860d1bf686fc4e9f" /></Relationships>
</file>

<file path=ppt/notesSlides/_rels/notesSlide6.xml.rels>&#65279;<?xml version="1.0" encoding="utf-8"?><Relationships xmlns="http://schemas.openxmlformats.org/package/2006/relationships"><Relationship Type="http://schemas.openxmlformats.org/officeDocument/2006/relationships/slide" Target="/ppt/slides/slide6.xml" Id="R1ab0a1da2e634b1c" /><Relationship Type="http://schemas.openxmlformats.org/officeDocument/2006/relationships/notesMaster" Target="/ppt/notesMasters/notesMaster1.xml" Id="R076770f5c1d94ffa" /></Relationships>
</file>

<file path=ppt/notesSlides/_rels/notesSlide7.xml.rels>&#65279;<?xml version="1.0" encoding="utf-8"?><Relationships xmlns="http://schemas.openxmlformats.org/package/2006/relationships"><Relationship Type="http://schemas.openxmlformats.org/officeDocument/2006/relationships/slide" Target="/ppt/slides/slide7.xml" Id="R941df9a445d64c1a" /><Relationship Type="http://schemas.openxmlformats.org/officeDocument/2006/relationships/notesMaster" Target="/ppt/notesMasters/notesMaster1.xml" Id="R9272eff97c6a421d" /></Relationships>
</file>

<file path=ppt/notesSlides/_rels/notesSlide8.xml.rels>&#65279;<?xml version="1.0" encoding="utf-8"?><Relationships xmlns="http://schemas.openxmlformats.org/package/2006/relationships"><Relationship Type="http://schemas.openxmlformats.org/officeDocument/2006/relationships/slide" Target="/ppt/slides/slide8.xml" Id="Rf388d78caf614d05" /><Relationship Type="http://schemas.openxmlformats.org/officeDocument/2006/relationships/notesMaster" Target="/ppt/notesMasters/notesMaster1.xml" Id="R1efc8dec3fa045a5" /></Relationships>
</file>

<file path=ppt/notesSlides/_rels/notesSlide9.xml.rels>&#65279;<?xml version="1.0" encoding="utf-8"?><Relationships xmlns="http://schemas.openxmlformats.org/package/2006/relationships"><Relationship Type="http://schemas.openxmlformats.org/officeDocument/2006/relationships/slide" Target="/ppt/slides/slide9.xml" Id="R7221e88ae812486a" /><Relationship Type="http://schemas.openxmlformats.org/officeDocument/2006/relationships/notesMaster" Target="/ppt/notesMasters/notesMaster1.xml" Id="R7cf6a7c339d544f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39f4088192284ffb" /><Relationship Type="http://schemas.openxmlformats.org/officeDocument/2006/relationships/notesMaster" Target="/ppt/notesMasters/notesMaster1.xml" Id="R858dff7644a349d3"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8a40e2b79fd8450a" /><Relationship Type="http://schemas.openxmlformats.org/officeDocument/2006/relationships/notesMaster" Target="/ppt/notesMasters/notesMaster1.xml" Id="Rdce1b09f8db946b5"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f8e0d1fa204641f7" /><Relationship Type="http://schemas.openxmlformats.org/officeDocument/2006/relationships/notesMaster" Target="/ppt/notesMasters/notesMaster1.xml" Id="Ra3d6453d82b44bb2"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21f52b31bc9d4dc8" /><Relationship Type="http://schemas.openxmlformats.org/officeDocument/2006/relationships/notesMaster" Target="/ppt/notesMasters/notesMaster1.xml" Id="R172285318203430e"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4fdb9f869ef44bc4" /><Relationship Type="http://schemas.openxmlformats.org/officeDocument/2006/relationships/notesMaster" Target="/ppt/notesMasters/notesMaster1.xml" Id="Re0350b8255e741ef"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6315b2458794a84" /><Relationship Type="http://schemas.openxmlformats.org/officeDocument/2006/relationships/notesMaster" Target="/ppt/notesMasters/notesMaster1.xml" Id="R90176ef5a6f74e51"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dc1a7574513449f1" /><Relationship Type="http://schemas.openxmlformats.org/officeDocument/2006/relationships/notesMaster" Target="/ppt/notesMasters/notesMaster1.xml" Id="R09a748b73bf44778"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cb1126d610b54e2a" /><Relationship Type="http://schemas.openxmlformats.org/officeDocument/2006/relationships/notesMaster" Target="/ppt/notesMasters/notesMaster1.xml" Id="R70a003a3dbbb4c6c"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c7799488084f4afd" /><Relationship Type="http://schemas.openxmlformats.org/officeDocument/2006/relationships/notesMaster" Target="/ppt/notesMasters/notesMaster1.xml" Id="R13647bd220464b9c"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ff417fbc7ae34c41" /><Relationship Type="http://schemas.openxmlformats.org/officeDocument/2006/relationships/notesMaster" Target="/ppt/notesMasters/notesMaster1.xml" Id="Re7903fbe8e434dad"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9e1fa9d9da31477c" /><Relationship Type="http://schemas.openxmlformats.org/officeDocument/2006/relationships/notesMaster" Target="/ppt/notesMasters/notesMaster1.xml" Id="Rac84100ee6004afd"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Yaklaşık 60 dakikalık grup çalışması için öneri: giriş 5 dakika, TSCM 15 dakika, toplantı ve bilgi paylaşımı 15 dakika, seyahat 15 dakika, değerlendirme 10 dakika. Süre katılımcılara göre değişir. Amaç günlük kararları değerlendirmektir. Sunum teknik cihaz kullanma yeterliliği veya sertifika sağlamaz. Katılımcılardan gerçek olay, müşteri veya kişisel bilgi paylaşmalarını istemeyin.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Yanıtları puan vermeden veya isim toplamadan alın. Beklenen ilk fikirler: gözlemi kaydetmek ve yetkiliye bildirmek, iş ihtiyacına uygun paylaşım, bildirimin desteklenen aksesuarlarla sınırlı olduğunu bilmek. Eğitim sonunda aynı sorulara dönün. Kaynak yaklaşımı: NIST SP 800-50 Rev.1 öğrenme değerlendirmesi, https://csrc.nist.gov/pubs/sp/800/50/r1/final ; NCSC CAF B6 görev odaklı farkındalık, https://www.ncsc.gov.uk/collection/cyber-assessment-framework/caf-objective-b/principle-b6-staff-awareness-and-training . Bu kaynaklar siber bağlamdadır, TSCM sertifikası veya sağlayıcı onayı değildir.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Katılımcılara çevrelerindeki her nesneden şüphelenmelerini önermeyin. Teknik eğitim ve günlük farkındalığı ayırın. Ek okuma: https://teknikelektronikarama.com/teknik-elektronik-arama-tscm/ ve https://teknikelektronikarama.com/tscm-terimleri/ . Bu sunumda cihaz ayarı, sökme veya gizli izleme tekniği öğretilmez.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İki cümleyi yüksek sesle okuyun. İlki kaynağı araştırılabilecek bir gözlem, ikincisi kanıt gerektiren sonuçtur. Bir eşyayı görmenin tek başına işlevini veya sahibinin amacını doğrulamadığını açıklayın. Senaryo bu eğitim için kurgulanmıştır.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Tartışma: Oda dinleniyor diye duyuru yapmak mı, yoksa gözlemi ilgili sorumluya aktarmak mı uygun? Beklenen yanıt: gözlemi ve belirsizliği birlikte bildirmek. Yetkisiz sökme, cihazı başka sisteme takma veya olayın ayrıntılarını topluca yayma önerilmez. Görsel yapay zekâ ile üretilmiş temsili sahnedir; gerçek müşteri veya olay göstermez.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Bu dört adım önerilen bir farkındalık örneğidir; kurumun onaylı olay bildirim prosedürü önceliklidir. Gerçek bildirim kanalını kurum yöneticisiyle doğrulayın. Çalışanın her olayı kendi başına çözmesini beklemeyin. NCSC CAF B6 olumlu bildirim kültürü ve görevle uyumlu eğitim yaklaşımı: https://www.ncsc.gov.uk/collection/cyber-assessment-framework/caf-objective-b/principle-b6-staff-awareness-and-training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Yanıtı göstermeden önce kısa tartışma yapılabilir. Beklenen gerekçe: B, gözlem ile çıkarımı ayırır ve kurum sürecini başlatır. Tek bir doğru şıkkı bilmek teknik inceleme yeterliliği sağlamaz. Senaryo özgündür.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Bir örnek gündem üzerinden katılımcı ve bilgi ihtiyacını tartışın. Gerçek müşteri adları kullanmayın. Kayıt, fotoğraf ve ekran paylaşımı koşullarını toplantıdan önce ilgili yetkiliyle netleştirmek önerilir. Eğitim önerisi kurumun kendi politikalarının yerine geçmez.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Sorun: Önceki müşterinin proje notları tahtada kalmış. Beklenen yaklaşım: yetkili kişinin notları kurum kurallarına uygun biçimde kaldırmasını sağlamak. Ziyaretçinin kimliği veya niyeti hakkında dayanak olmadan yorum yapılmaz. Örnek bu eğitim için hazırlanmıştır.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Katılımcılara kendi masalarında hangi bilginin dışarıdan görülebileceğini düşünmeleri için süre verin. Fotoğraf istemeyin. Saklama süresi, sınıflandırma veya mevzuat zorunluluğu uydurmayın; kurumun geçerli politikasına başvurun. Geniş çerçeve: https://teknikelektronikarama.com/entegre-guvenlik/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Üç soruyu günlük bir toplantı örneğiyle tartışın. Paylaşımın her durumda yasak olduğu sonucuna varmayın. Amaç iş ihtiyacına uygun bilgi akışıdır. Kurum içi sınıflandırma ve onay kuralları varsa onları esas alın.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Tartışma: Belgenin fotoğrafını tüm gruba göndermek yerine uygun sorumluya bildirmek neden daha doğru? Beklenen yanıt: gereksiz yayılımı azaltır ve yetkili süreci başlatır. Belge imha talimatı vermeyin; ilgili kurum karar verir. Görsel yapay zekâ ile üretilmiş temsili sahnedir; hiçbir gerçek belge veya kişisel veri içermez.</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Katılımcılardan yaklaşan seyahatlerini veya konumlarını paylaşmalarını istemeyin. Kurgusal bir seyahat planı üzerinden bilgi ihtiyacını tartışın. Genel farkındalık önerileri, kurumun seyahat ve kişisel güvenlik prosedürlerine göre uyarlanır.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Apple resmî yardım kaynağı 28.10.2026 tarihinde kontrol edildi: https://support.apple.com/tr-tr/119874 . Uyarılar desteklenen aygıt ve koşullara bağlıdır. Sürüm numaraları ve menü adları bu slaytta sabitlenmedi. Üreticinin güncel adımlarını izlemek, risk hissedildiğinde güvenliği öncelemek ve uygun yetkili desteğe başvurmak esastır. Resmî kaynaklar TEA eğitimi için onay/sertifika anlamına gelmez. Görsel yapay zekâ ile üretilmiş temsili sahnedir; gerçek telefon arayüzü veya tespit kanıtı değildir.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Telefonun sağlayabildiği bildirim kapsamıyla profesyonel ortam/araç incelemesini ayırın. Kaynak: Apple resmî yardım https://support.apple.com/tr-tr/119874 , 28.10.2026. Genel kapsam ayrımı TEA farkındalık açıklamasıdır. Ayrıntılı rehber: https://teknikelektronikarama.com/apple-airtag-kullanilarak-takip-edilebilir-miyim/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Kurgusal örnek. Beklenen yaklaşım: tehlike değerlendirmesi, üretici yönlendirmesi, uygun kurum bildirimi. Yakın tehlike durumunda teknik hizmet randevusunu bekleme önerisi verilmez. Kaynak: https://support.apple.com/tr-tr/119874 . Araç hizmet kapsamı: https://teknikelektronikarama.com/aracta-dinleme-ve-takip-cihazi-tespiti/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Farkındalık sunumu uzaktan bir olayın varlığını doğrulamaz. Teknik inceleme ihtiyacı için kurumun yetkili kişisiyle kapsam görüşülür. Somut hizmet kapsamı kaynakları: https://teknikelektronikarama.com/corporate-tscm/ ve https://teknikelektronikarama.com/teknik-elektronik-arama-tscm/ . Özel olay ayrıntılarını veya hassas belgeleri ilk e-postada istemeyin.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Yanıtlar bir sonraki slaytta ve bu notta: 1 Hayır, doğrulama gerekir. 2 Evet. 3 İlgisiz kişilerin bilgiye erişmesini önlemek için. 4 Paylaşım iş ihtiyacı ve kurum kurallarıyla sınırlandırılır. 5 Hayır. Başlangıç sorularıyla karşılaştırın, öğrenme noktalarını tartışın. Bu değerlendirme mesleki yeterlilik sınavı veya sertifikasyon değildir. NIST SP800-50Rev1 değerlendirme/geri bildirim yaklaşımı: https://csrc.nist.gov/pubs/sp/800/50/r1/final .</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Katılımcılardan kendi biriminde kullanacağı bildirim kanalını doğrulamasını isteyin. Gerçek iletişim bilgilerini açık grupta toplamak gerekmez. Geri bildirim: Hangi örnek işinize daha yakındı? Nerede daha fazla açıklama gerekir? NCSC CAF B6 sürekli hatırlatma ve görev odaklı eğitim yaklaşımı: https://www.ncsc.gov.uk/collection/cyber-assessment-framework/caf-objective-b/principle-b6-staff-awareness-and-training . Ücretli kurumsal uyarlama hakkında bilgi isteyenler mevcut yalnız e-posta İletişim sayfasına yönlenebilir; süre/biçim/ücret ayrıca netleşir.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Kaynak kontrolü28.10.2026. NIST SP800-50Rev1 final Eylül2024: https://csrc.nist.gov/pubs/sp/800/50/r1/final . NCSC CAF B6: https://www.ncsc.gov.uk/collection/cyber-assessment-framework/caf-objective-b/principle-b6-staff-awareness-and-training . Apple Türkçe resmî destek: https://support.apple.com/tr-tr/119874 . Kaynakların kapsamı siber güvenlik/mahremiyet öğrenmesi ve Apple ürün bildirimleridir. Bu sunumun fiziksel TSCM senaryoları özgün ve kurgusaldır. Hiçbir kaynak TEA için akreditasyon veya garanti sağlamaz. Kurumlara özel eğitim kapsamı için https://teknikelektronikarama.com/iletisim/ . Ücretsiz sunumdaki bilgi erişimini ücretli hizmet şartına bağlamayın.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60274b987fd4170"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523221da50df4567"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ef1b8c5089c14ea4"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bb730e07f09f4f1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c2d9cda288af4751"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8e8fd05098304c25"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C59C733-1F81-46DF-80E1-1A95B0813B2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F5B961A3-A0BD-4F1F-AB82-D7E6A8F8BB6E}"/>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645F377-3A82-4FDE-96AB-5237D1088DA0}"/>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4C4DB2CA-9457-4F2A-B319-AA822F9E9D43}"/>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D11C8712-8FD5-4CB5-964C-4FC098B9AE9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A06BA14-C81B-4253-AFC0-9C876E19538A}"/>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99F3535-5418-4E78-B141-B79DB39F9129}"/>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3900CC1B-2734-4AD5-8C87-DDF1EC2545BF}"/>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DBB4A931-796A-4833-82F8-1791DC3BBA0F}"/>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D6713B46-5925-40BF-9BA1-82254DC86C13}"/>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c15198f098ed4d68" /><Relationship Type="http://schemas.openxmlformats.org/officeDocument/2006/relationships/slideLayout" Target="/ppt/slideLayouts/slideLayout1.xml" Id="R68cd210304fc4683" /><Relationship Type="http://schemas.openxmlformats.org/officeDocument/2006/relationships/slideLayout" Target="/ppt/slideLayouts/slideLayout2.xml" Id="Rb6a05155c698480c" /><Relationship Type="http://schemas.openxmlformats.org/officeDocument/2006/relationships/slideLayout" Target="/ppt/slideLayouts/slideLayout3.xml" Id="R21596c42cb8e4a1c" /><Relationship Type="http://schemas.openxmlformats.org/officeDocument/2006/relationships/slideLayout" Target="/ppt/slideLayouts/slideLayout4.xml" Id="R56432bf86dab493b" /><Relationship Type="http://schemas.openxmlformats.org/officeDocument/2006/relationships/slideLayout" Target="/ppt/slideLayouts/slideLayout5.xml" Id="R326ca8676ebf466f" /><Relationship Type="http://schemas.openxmlformats.org/officeDocument/2006/relationships/slideLayout" Target="/ppt/slideLayouts/slideLayout6.xml" Id="R74e90800332b48fc"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68cd210304fc4683"/>
    <p:sldLayoutId xmlns:r="http://schemas.openxmlformats.org/officeDocument/2006/relationships" id="2147483650" r:id="Rb6a05155c698480c"/>
    <p:sldLayoutId xmlns:r="http://schemas.openxmlformats.org/officeDocument/2006/relationships" id="2147483651" r:id="R21596c42cb8e4a1c"/>
    <p:sldLayoutId xmlns:r="http://schemas.openxmlformats.org/officeDocument/2006/relationships" id="2147483652" r:id="R56432bf86dab493b"/>
    <p:sldLayoutId xmlns:r="http://schemas.openxmlformats.org/officeDocument/2006/relationships" id="2147483653" r:id="R326ca8676ebf466f"/>
    <p:sldLayoutId xmlns:r="http://schemas.openxmlformats.org/officeDocument/2006/relationships" id="2147483654" r:id="R74e90800332b48fc"/>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37a818ffa399473b" /><Relationship Type="http://schemas.openxmlformats.org/officeDocument/2006/relationships/notesSlide" Target="/ppt/notesSlides/notesSlide1.xml" Id="R45a1b35c77df45d6"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4484617d21cd44c2" /><Relationship Type="http://schemas.openxmlformats.org/officeDocument/2006/relationships/notesSlide" Target="/ppt/notesSlides/notesSlide2.xml" Id="R4e7fd0753d4f4fd4"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a5a8e84c152c4afa" /><Relationship Type="http://schemas.openxmlformats.org/officeDocument/2006/relationships/notesSlide" Target="/ppt/notesSlides/notesSlide3.xml" Id="R29e7f04f94f749f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407e402881b4466e" /><Relationship Type="http://schemas.openxmlformats.org/officeDocument/2006/relationships/notesSlide" Target="/ppt/notesSlides/notesSlide4.xml" Id="Rb0f0d708242541ea"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99482a5bf8fe4e4a" /><Relationship Type="http://schemas.openxmlformats.org/officeDocument/2006/relationships/image" Target="/ppt/media/image.png" Id="R6f4c535808b34e8c" /><Relationship Type="http://schemas.openxmlformats.org/officeDocument/2006/relationships/notesSlide" Target="/ppt/notesSlides/notesSlide5.xml" Id="R4418aa628c914113"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a65c7d55a3ce4a78" /><Relationship Type="http://schemas.openxmlformats.org/officeDocument/2006/relationships/notesSlide" Target="/ppt/notesSlides/notesSlide6.xml" Id="R94f3cdedac494acd"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3f7d31aad4274642" /><Relationship Type="http://schemas.openxmlformats.org/officeDocument/2006/relationships/notesSlide" Target="/ppt/notesSlides/notesSlide7.xml" Id="Ra24c2815af7b4200"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46ccf219b4464034" /><Relationship Type="http://schemas.openxmlformats.org/officeDocument/2006/relationships/notesSlide" Target="/ppt/notesSlides/notesSlide8.xml" Id="R6cb0bf6d497c4d60"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6e68c00a54d4496a" /><Relationship Type="http://schemas.openxmlformats.org/officeDocument/2006/relationships/notesSlide" Target="/ppt/notesSlides/notesSlide9.xml" Id="R76c8c9e7046042b6"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aacf46ac5e9f406c" /><Relationship Type="http://schemas.openxmlformats.org/officeDocument/2006/relationships/notesSlide" Target="/ppt/notesSlides/notesSlide10.xml" Id="R504300370bc64b9f" /></Relationships>
</file>

<file path=ppt/slides/_rels/slide11.xml.rels>&#65279;<?xml version="1.0" encoding="utf-8"?><Relationships xmlns="http://schemas.openxmlformats.org/package/2006/relationships"><Relationship Type="http://schemas.openxmlformats.org/officeDocument/2006/relationships/slideLayout" Target="/ppt/slideLayouts/slideLayout6.xml" Id="Rf4f3ff21a49b491e" /><Relationship Type="http://schemas.openxmlformats.org/officeDocument/2006/relationships/notesSlide" Target="/ppt/notesSlides/notesSlide11.xml" Id="R67e8694ac2e54724" /></Relationships>
</file>

<file path=ppt/slides/_rels/slide12.xml.rels>&#65279;<?xml version="1.0" encoding="utf-8"?><Relationships xmlns="http://schemas.openxmlformats.org/package/2006/relationships"><Relationship Type="http://schemas.openxmlformats.org/officeDocument/2006/relationships/slideLayout" Target="/ppt/slideLayouts/slideLayout6.xml" Id="R72b1f8163798407d" /><Relationship Type="http://schemas.openxmlformats.org/officeDocument/2006/relationships/image" Target="/ppt/media/image2.png" Id="Rc08a7138262346ff" /><Relationship Type="http://schemas.openxmlformats.org/officeDocument/2006/relationships/notesSlide" Target="/ppt/notesSlides/notesSlide12.xml" Id="R6eecd1ab90fa423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6.xml" Id="Rdb09d25bcb5143ef" /><Relationship Type="http://schemas.openxmlformats.org/officeDocument/2006/relationships/notesSlide" Target="/ppt/notesSlides/notesSlide13.xml" Id="Rd763cfce5f444e9f" /></Relationships>
</file>

<file path=ppt/slides/_rels/slide14.xml.rels>&#65279;<?xml version="1.0" encoding="utf-8"?><Relationships xmlns="http://schemas.openxmlformats.org/package/2006/relationships"><Relationship Type="http://schemas.openxmlformats.org/officeDocument/2006/relationships/slideLayout" Target="/ppt/slideLayouts/slideLayout6.xml" Id="R61361297bcab4e08" /><Relationship Type="http://schemas.openxmlformats.org/officeDocument/2006/relationships/image" Target="/ppt/media/image3.png" Id="Rcdf1ee5a9a5a4fe5" /><Relationship Type="http://schemas.openxmlformats.org/officeDocument/2006/relationships/notesSlide" Target="/ppt/notesSlides/notesSlide14.xml" Id="R992493b4bae54c35" /></Relationships>
</file>

<file path=ppt/slides/_rels/slide15.xml.rels>&#65279;<?xml version="1.0" encoding="utf-8"?><Relationships xmlns="http://schemas.openxmlformats.org/package/2006/relationships"><Relationship Type="http://schemas.openxmlformats.org/officeDocument/2006/relationships/slideLayout" Target="/ppt/slideLayouts/slideLayout6.xml" Id="R064e960142ca46a0" /><Relationship Type="http://schemas.openxmlformats.org/officeDocument/2006/relationships/notesSlide" Target="/ppt/notesSlides/notesSlide15.xml" Id="Rf5198e19236c472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6.xml" Id="R991906ae52014aab" /><Relationship Type="http://schemas.openxmlformats.org/officeDocument/2006/relationships/notesSlide" Target="/ppt/notesSlides/notesSlide16.xml" Id="Rc0f2dc53cefb486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6.xml" Id="R714de52c38f2433b" /><Relationship Type="http://schemas.openxmlformats.org/officeDocument/2006/relationships/notesSlide" Target="/ppt/notesSlides/notesSlide17.xml" Id="R326e6290bfb948f4" /></Relationships>
</file>

<file path=ppt/slides/_rels/slide18.xml.rels>&#65279;<?xml version="1.0" encoding="utf-8"?><Relationships xmlns="http://schemas.openxmlformats.org/package/2006/relationships"><Relationship Type="http://schemas.openxmlformats.org/officeDocument/2006/relationships/slideLayout" Target="/ppt/slideLayouts/slideLayout6.xml" Id="Rde5e873c03ec48c7" /><Relationship Type="http://schemas.openxmlformats.org/officeDocument/2006/relationships/notesSlide" Target="/ppt/notesSlides/notesSlide18.xml" Id="R7a1de9d5c6934183" /></Relationships>
</file>

<file path=ppt/slides/_rels/slide19.xml.rels>&#65279;<?xml version="1.0" encoding="utf-8"?><Relationships xmlns="http://schemas.openxmlformats.org/package/2006/relationships"><Relationship Type="http://schemas.openxmlformats.org/officeDocument/2006/relationships/slideLayout" Target="/ppt/slideLayouts/slideLayout6.xml" Id="Rbbd96c6127d045a9" /><Relationship Type="http://schemas.openxmlformats.org/officeDocument/2006/relationships/notesSlide" Target="/ppt/notesSlides/notesSlide19.xml" Id="R8e67e555773a4b29" /></Relationships>
</file>

<file path=ppt/slides/_rels/slide20.xml.rels>&#65279;<?xml version="1.0" encoding="utf-8"?><Relationships xmlns="http://schemas.openxmlformats.org/package/2006/relationships"><Relationship Type="http://schemas.openxmlformats.org/officeDocument/2006/relationships/slideLayout" Target="/ppt/slideLayouts/slideLayout6.xml" Id="R4a31a19c3dfd4a34" /><Relationship Type="http://schemas.openxmlformats.org/officeDocument/2006/relationships/hyperlink" Target="https://csrc.nist.gov/pubs/sp/800/50/r1/final" TargetMode="External" Id="R63eec8c483664dbe" /><Relationship Type="http://schemas.openxmlformats.org/officeDocument/2006/relationships/hyperlink" Target="https://www.ncsc.gov.uk/collection/cyber-assessment-framework/caf-objective-b/principle-b6-staff-awareness-and-training" TargetMode="External" Id="R411872c325f7425b" /><Relationship Type="http://schemas.openxmlformats.org/officeDocument/2006/relationships/hyperlink" Target="https://support.apple.com/tr-tr/119874" TargetMode="External" Id="Rbb15c447e92145ba" /><Relationship Type="http://schemas.openxmlformats.org/officeDocument/2006/relationships/hyperlink" Target="https://teknikelektronikarama.com/guvenlik-farkindalik-egitimi/" TargetMode="External" Id="R2d23ef3a45f849d5" /><Relationship Type="http://schemas.openxmlformats.org/officeDocument/2006/relationships/notesSlide" Target="/ppt/notesSlides/notesSlide20.xml" Id="Rfe0bb377730e43d7" /></Relationships>
</file>

<file path=ppt/slides/slide1.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2" name="cover-title">
            <a:extLst xmlns:a="http://schemas.openxmlformats.org/drawingml/2006/main">
              <a:ext uri="{FF2B5EF4-FFF2-40B4-BE49-F238E27FC236}">
                <a16:creationId xmlns:a16="http://schemas.microsoft.com/office/drawing/2014/main" id="{678E46C4-820F-4623-8D42-EE199AF41D76}"/>
              </a:ext>
            </a:extLst>
          </p:cNvPr>
          <p:cNvSpPr>
            <a:spLocks xmlns:a="http://schemas.openxmlformats.org/drawingml/2006/main" noGrp="1"/>
          </p:cNvSpPr>
          <p:nvPr/>
        </p:nvSpPr>
        <p:spPr>
          <a:xfrm xmlns:a="http://schemas.openxmlformats.org/drawingml/2006/main">
            <a:off x="762000" y="1581150"/>
            <a:ext cx="10477500" cy="2000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5700" b="1">
                <a:solidFill>
                  <a:srgbClr val="F8F6F0"/>
                </a:solidFill>
                <a:latin typeface="Arial"/>
                <a:ea typeface="Arial"/>
                <a:cs typeface="Arial"/>
              </a:defRPr>
            </a:defPPr>
            <a:lvl1pPr>
              <a:defRPr sz="5700" b="1">
                <a:solidFill>
                  <a:srgbClr val="F8F6F0"/>
                </a:solidFill>
                <a:latin typeface="Arial"/>
                <a:ea typeface="Arial"/>
                <a:cs typeface="Arial"/>
              </a:defRPr>
            </a:lvl1pPr>
            <a:lvl2pPr>
              <a:defRPr sz="5700" b="1">
                <a:solidFill>
                  <a:srgbClr val="F8F6F0"/>
                </a:solidFill>
                <a:latin typeface="Arial"/>
                <a:ea typeface="Arial"/>
                <a:cs typeface="Arial"/>
              </a:defRPr>
            </a:lvl2pPr>
            <a:lvl3pPr>
              <a:defRPr sz="5700" b="1">
                <a:solidFill>
                  <a:srgbClr val="F8F6F0"/>
                </a:solidFill>
                <a:latin typeface="Arial"/>
                <a:ea typeface="Arial"/>
                <a:cs typeface="Arial"/>
              </a:defRPr>
            </a:lvl3pPr>
            <a:lvl4pPr>
              <a:defRPr sz="5700" b="1">
                <a:solidFill>
                  <a:srgbClr val="F8F6F0"/>
                </a:solidFill>
                <a:latin typeface="Arial"/>
                <a:ea typeface="Arial"/>
                <a:cs typeface="Arial"/>
              </a:defRPr>
            </a:lvl4pPr>
            <a:lvl5pPr>
              <a:defRPr sz="5700" b="1">
                <a:solidFill>
                  <a:srgbClr val="F8F6F0"/>
                </a:solidFill>
                <a:latin typeface="Arial"/>
                <a:ea typeface="Arial"/>
                <a:cs typeface="Arial"/>
              </a:defRPr>
            </a:lvl5pPr>
            <a:lvl6pPr>
              <a:defRPr sz="5700" b="1">
                <a:solidFill>
                  <a:srgbClr val="F8F6F0"/>
                </a:solidFill>
                <a:latin typeface="Arial"/>
                <a:ea typeface="Arial"/>
                <a:cs typeface="Arial"/>
              </a:defRPr>
            </a:lvl6pPr>
            <a:lvl7pPr>
              <a:defRPr sz="5700" b="1">
                <a:solidFill>
                  <a:srgbClr val="F8F6F0"/>
                </a:solidFill>
                <a:latin typeface="Arial"/>
                <a:ea typeface="Arial"/>
                <a:cs typeface="Arial"/>
              </a:defRPr>
            </a:lvl7pPr>
            <a:lvl8pPr>
              <a:defRPr sz="5700" b="1">
                <a:solidFill>
                  <a:srgbClr val="F8F6F0"/>
                </a:solidFill>
                <a:latin typeface="Arial"/>
                <a:ea typeface="Arial"/>
                <a:cs typeface="Arial"/>
              </a:defRPr>
            </a:lvl8pPr>
            <a:lvl9pPr>
              <a:defRPr sz="5700" b="1">
                <a:solidFill>
                  <a:srgbClr val="F8F6F0"/>
                </a:solidFill>
                <a:latin typeface="Arial"/>
                <a:ea typeface="Arial"/>
                <a:cs typeface="Arial"/>
              </a:defRPr>
            </a:lvl9pPr>
          </a:lstStyle>
          <a:p xmlns:a="http://schemas.openxmlformats.org/drawingml/2006/main">
            <a:pPr>
              <a:defRPr sz="5700" b="1">
                <a:solidFill>
                  <a:srgbClr val="F8F6F0"/>
                </a:solidFill>
                <a:latin typeface="Arial"/>
                <a:ea typeface="Arial"/>
                <a:cs typeface="Arial"/>
              </a:defRPr>
            </a:pPr>
            <a:r>
              <a:rPr sz="5700" b="1">
                <a:solidFill>
                  <a:srgbClr val="F8F6F0"/>
                </a:solidFill>
                <a:latin typeface="Arial"/>
                <a:ea typeface="Arial"/>
                <a:cs typeface="Arial"/>
              </a:rPr>
              <a:t>Güvenlik Farkındalık</a:t>
            </a:r>
          </a:p>
          <a:p xmlns:a="http://schemas.openxmlformats.org/drawingml/2006/main">
            <a:pPr>
              <a:defRPr sz="5700" b="1">
                <a:solidFill>
                  <a:srgbClr val="F8F6F0"/>
                </a:solidFill>
                <a:latin typeface="Arial"/>
                <a:ea typeface="Arial"/>
                <a:cs typeface="Arial"/>
              </a:defRPr>
            </a:pPr>
            <a:r>
              <a:rPr sz="5700" b="1">
                <a:solidFill>
                  <a:srgbClr val="F8F6F0"/>
                </a:solidFill>
                <a:latin typeface="Arial"/>
                <a:ea typeface="Arial"/>
                <a:cs typeface="Arial"/>
              </a:rPr>
              <a:t>Eğitimi</a:t>
            </a:r>
          </a:p>
        </p:txBody>
      </p:sp>
      <p:sp>
        <p:nvSpPr>
          <p:cNvPr id="3" name="cover-subtitle">
            <a:extLst xmlns:a="http://schemas.openxmlformats.org/drawingml/2006/main">
              <a:ext uri="{FF2B5EF4-FFF2-40B4-BE49-F238E27FC236}">
                <a16:creationId xmlns:a16="http://schemas.microsoft.com/office/drawing/2014/main" id="{9596319C-710F-4A8F-8A60-A7DA468B5768}"/>
              </a:ext>
            </a:extLst>
          </p:cNvPr>
          <p:cNvSpPr>
            <a:spLocks xmlns:a="http://schemas.openxmlformats.org/drawingml/2006/main" noGrp="1"/>
          </p:cNvSpPr>
          <p:nvPr/>
        </p:nvSpPr>
        <p:spPr>
          <a:xfrm xmlns:a="http://schemas.openxmlformats.org/drawingml/2006/main">
            <a:off x="800100" y="3857625"/>
            <a:ext cx="95250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400" b="0">
                <a:solidFill>
                  <a:srgbClr val="B9D7D7"/>
                </a:solidFill>
                <a:latin typeface="Arial"/>
                <a:ea typeface="Arial"/>
                <a:cs typeface="Arial"/>
              </a:defRPr>
            </a:defPPr>
            <a:lvl1pPr>
              <a:defRPr sz="2400" b="0">
                <a:solidFill>
                  <a:srgbClr val="B9D7D7"/>
                </a:solidFill>
                <a:latin typeface="Arial"/>
                <a:ea typeface="Arial"/>
                <a:cs typeface="Arial"/>
              </a:defRPr>
            </a:lvl1pPr>
            <a:lvl2pPr>
              <a:defRPr sz="2400" b="0">
                <a:solidFill>
                  <a:srgbClr val="B9D7D7"/>
                </a:solidFill>
                <a:latin typeface="Arial"/>
                <a:ea typeface="Arial"/>
                <a:cs typeface="Arial"/>
              </a:defRPr>
            </a:lvl2pPr>
            <a:lvl3pPr>
              <a:defRPr sz="2400" b="0">
                <a:solidFill>
                  <a:srgbClr val="B9D7D7"/>
                </a:solidFill>
                <a:latin typeface="Arial"/>
                <a:ea typeface="Arial"/>
                <a:cs typeface="Arial"/>
              </a:defRPr>
            </a:lvl3pPr>
            <a:lvl4pPr>
              <a:defRPr sz="2400" b="0">
                <a:solidFill>
                  <a:srgbClr val="B9D7D7"/>
                </a:solidFill>
                <a:latin typeface="Arial"/>
                <a:ea typeface="Arial"/>
                <a:cs typeface="Arial"/>
              </a:defRPr>
            </a:lvl4pPr>
            <a:lvl5pPr>
              <a:defRPr sz="2400" b="0">
                <a:solidFill>
                  <a:srgbClr val="B9D7D7"/>
                </a:solidFill>
                <a:latin typeface="Arial"/>
                <a:ea typeface="Arial"/>
                <a:cs typeface="Arial"/>
              </a:defRPr>
            </a:lvl5pPr>
            <a:lvl6pPr>
              <a:defRPr sz="2400" b="0">
                <a:solidFill>
                  <a:srgbClr val="B9D7D7"/>
                </a:solidFill>
                <a:latin typeface="Arial"/>
                <a:ea typeface="Arial"/>
                <a:cs typeface="Arial"/>
              </a:defRPr>
            </a:lvl6pPr>
            <a:lvl7pPr>
              <a:defRPr sz="2400" b="0">
                <a:solidFill>
                  <a:srgbClr val="B9D7D7"/>
                </a:solidFill>
                <a:latin typeface="Arial"/>
                <a:ea typeface="Arial"/>
                <a:cs typeface="Arial"/>
              </a:defRPr>
            </a:lvl7pPr>
            <a:lvl8pPr>
              <a:defRPr sz="2400" b="0">
                <a:solidFill>
                  <a:srgbClr val="B9D7D7"/>
                </a:solidFill>
                <a:latin typeface="Arial"/>
                <a:ea typeface="Arial"/>
                <a:cs typeface="Arial"/>
              </a:defRPr>
            </a:lvl8pPr>
            <a:lvl9pPr>
              <a:defRPr sz="2400" b="0">
                <a:solidFill>
                  <a:srgbClr val="B9D7D7"/>
                </a:solidFill>
                <a:latin typeface="Arial"/>
                <a:ea typeface="Arial"/>
                <a:cs typeface="Arial"/>
              </a:defRPr>
            </a:lvl9pPr>
          </a:lstStyle>
          <a:p xmlns:a="http://schemas.openxmlformats.org/drawingml/2006/main">
            <a:pPr>
              <a:defRPr sz="2400" b="0">
                <a:solidFill>
                  <a:srgbClr val="B9D7D7"/>
                </a:solidFill>
                <a:latin typeface="Arial"/>
                <a:ea typeface="Arial"/>
                <a:cs typeface="Arial"/>
              </a:defRPr>
            </a:pPr>
            <a:r>
              <a:rPr sz="2400" b="0">
                <a:solidFill>
                  <a:srgbClr val="B9D7D7"/>
                </a:solidFill>
                <a:latin typeface="Arial"/>
                <a:ea typeface="Arial"/>
                <a:cs typeface="Arial"/>
              </a:rPr>
              <a:t>TSCM, güvenli toplantı ve seyahat farkındalığı</a:t>
            </a:r>
          </a:p>
        </p:txBody>
      </p:sp>
      <p:sp>
        <p:nvSpPr>
          <p:cNvPr id="4" name="cover-free">
            <a:extLst xmlns:a="http://schemas.openxmlformats.org/drawingml/2006/main">
              <a:ext uri="{FF2B5EF4-FFF2-40B4-BE49-F238E27FC236}">
                <a16:creationId xmlns:a16="http://schemas.microsoft.com/office/drawing/2014/main" id="{7DC5E39C-4B3E-4A23-AAB3-ABC41AE764A1}"/>
              </a:ext>
            </a:extLst>
          </p:cNvPr>
          <p:cNvSpPr>
            <a:spLocks xmlns:a="http://schemas.openxmlformats.org/drawingml/2006/main" noGrp="1"/>
          </p:cNvSpPr>
          <p:nvPr/>
        </p:nvSpPr>
        <p:spPr>
          <a:xfrm xmlns:a="http://schemas.openxmlformats.org/drawingml/2006/main">
            <a:off x="800100" y="5334000"/>
            <a:ext cx="9048750" cy="4000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80DDD0"/>
                </a:solidFill>
                <a:latin typeface="Arial"/>
                <a:ea typeface="Arial"/>
                <a:cs typeface="Arial"/>
              </a:defRPr>
            </a:defPPr>
            <a:lvl1pPr>
              <a:defRPr sz="1875" b="1">
                <a:solidFill>
                  <a:srgbClr val="80DDD0"/>
                </a:solidFill>
                <a:latin typeface="Arial"/>
                <a:ea typeface="Arial"/>
                <a:cs typeface="Arial"/>
              </a:defRPr>
            </a:lvl1pPr>
            <a:lvl2pPr>
              <a:defRPr sz="1875" b="1">
                <a:solidFill>
                  <a:srgbClr val="80DDD0"/>
                </a:solidFill>
                <a:latin typeface="Arial"/>
                <a:ea typeface="Arial"/>
                <a:cs typeface="Arial"/>
              </a:defRPr>
            </a:lvl2pPr>
            <a:lvl3pPr>
              <a:defRPr sz="1875" b="1">
                <a:solidFill>
                  <a:srgbClr val="80DDD0"/>
                </a:solidFill>
                <a:latin typeface="Arial"/>
                <a:ea typeface="Arial"/>
                <a:cs typeface="Arial"/>
              </a:defRPr>
            </a:lvl3pPr>
            <a:lvl4pPr>
              <a:defRPr sz="1875" b="1">
                <a:solidFill>
                  <a:srgbClr val="80DDD0"/>
                </a:solidFill>
                <a:latin typeface="Arial"/>
                <a:ea typeface="Arial"/>
                <a:cs typeface="Arial"/>
              </a:defRPr>
            </a:lvl4pPr>
            <a:lvl5pPr>
              <a:defRPr sz="1875" b="1">
                <a:solidFill>
                  <a:srgbClr val="80DDD0"/>
                </a:solidFill>
                <a:latin typeface="Arial"/>
                <a:ea typeface="Arial"/>
                <a:cs typeface="Arial"/>
              </a:defRPr>
            </a:lvl5pPr>
            <a:lvl6pPr>
              <a:defRPr sz="1875" b="1">
                <a:solidFill>
                  <a:srgbClr val="80DDD0"/>
                </a:solidFill>
                <a:latin typeface="Arial"/>
                <a:ea typeface="Arial"/>
                <a:cs typeface="Arial"/>
              </a:defRPr>
            </a:lvl6pPr>
            <a:lvl7pPr>
              <a:defRPr sz="1875" b="1">
                <a:solidFill>
                  <a:srgbClr val="80DDD0"/>
                </a:solidFill>
                <a:latin typeface="Arial"/>
                <a:ea typeface="Arial"/>
                <a:cs typeface="Arial"/>
              </a:defRPr>
            </a:lvl7pPr>
            <a:lvl8pPr>
              <a:defRPr sz="1875" b="1">
                <a:solidFill>
                  <a:srgbClr val="80DDD0"/>
                </a:solidFill>
                <a:latin typeface="Arial"/>
                <a:ea typeface="Arial"/>
                <a:cs typeface="Arial"/>
              </a:defRPr>
            </a:lvl8pPr>
            <a:lvl9pPr>
              <a:defRPr sz="1875" b="1">
                <a:solidFill>
                  <a:srgbClr val="80DDD0"/>
                </a:solidFill>
                <a:latin typeface="Arial"/>
                <a:ea typeface="Arial"/>
                <a:cs typeface="Arial"/>
              </a:defRPr>
            </a:lvl9pPr>
          </a:lstStyle>
          <a:p xmlns:a="http://schemas.openxmlformats.org/drawingml/2006/main">
            <a:pPr>
              <a:defRPr sz="1875" b="1">
                <a:solidFill>
                  <a:srgbClr val="80DDD0"/>
                </a:solidFill>
                <a:latin typeface="Arial"/>
                <a:ea typeface="Arial"/>
                <a:cs typeface="Arial"/>
              </a:defRPr>
            </a:pPr>
            <a:r>
              <a:rPr sz="1875" b="1">
                <a:solidFill>
                  <a:srgbClr val="80DDD0"/>
                </a:solidFill>
                <a:latin typeface="Arial"/>
                <a:ea typeface="Arial"/>
                <a:cs typeface="Arial"/>
              </a:rPr>
              <a:t>Ücretsiz başlangıç eğitimi</a:t>
            </a:r>
          </a:p>
        </p:txBody>
      </p:sp>
      <p:sp>
        <p:nvSpPr>
          <p:cNvPr id="5" name="cover-brand">
            <a:extLst xmlns:a="http://schemas.openxmlformats.org/drawingml/2006/main">
              <a:ext uri="{FF2B5EF4-FFF2-40B4-BE49-F238E27FC236}">
                <a16:creationId xmlns:a16="http://schemas.microsoft.com/office/drawing/2014/main" id="{9010B8F3-43DF-4F0D-8197-8C255652F5E8}"/>
              </a:ext>
            </a:extLst>
          </p:cNvPr>
          <p:cNvSpPr>
            <a:spLocks xmlns:a="http://schemas.openxmlformats.org/drawingml/2006/main" noGrp="1"/>
          </p:cNvSpPr>
          <p:nvPr/>
        </p:nvSpPr>
        <p:spPr>
          <a:xfrm xmlns:a="http://schemas.openxmlformats.org/drawingml/2006/main">
            <a:off x="800100" y="5857875"/>
            <a:ext cx="8572500" cy="304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0">
                <a:solidFill>
                  <a:srgbClr val="B9D7D7"/>
                </a:solidFill>
                <a:latin typeface="Arial"/>
                <a:ea typeface="Arial"/>
                <a:cs typeface="Arial"/>
              </a:defRPr>
            </a:defPPr>
            <a:lvl1pPr>
              <a:defRPr sz="1575" b="0">
                <a:solidFill>
                  <a:srgbClr val="B9D7D7"/>
                </a:solidFill>
                <a:latin typeface="Arial"/>
                <a:ea typeface="Arial"/>
                <a:cs typeface="Arial"/>
              </a:defRPr>
            </a:lvl1pPr>
            <a:lvl2pPr>
              <a:defRPr sz="1575" b="0">
                <a:solidFill>
                  <a:srgbClr val="B9D7D7"/>
                </a:solidFill>
                <a:latin typeface="Arial"/>
                <a:ea typeface="Arial"/>
                <a:cs typeface="Arial"/>
              </a:defRPr>
            </a:lvl2pPr>
            <a:lvl3pPr>
              <a:defRPr sz="1575" b="0">
                <a:solidFill>
                  <a:srgbClr val="B9D7D7"/>
                </a:solidFill>
                <a:latin typeface="Arial"/>
                <a:ea typeface="Arial"/>
                <a:cs typeface="Arial"/>
              </a:defRPr>
            </a:lvl3pPr>
            <a:lvl4pPr>
              <a:defRPr sz="1575" b="0">
                <a:solidFill>
                  <a:srgbClr val="B9D7D7"/>
                </a:solidFill>
                <a:latin typeface="Arial"/>
                <a:ea typeface="Arial"/>
                <a:cs typeface="Arial"/>
              </a:defRPr>
            </a:lvl4pPr>
            <a:lvl5pPr>
              <a:defRPr sz="1575" b="0">
                <a:solidFill>
                  <a:srgbClr val="B9D7D7"/>
                </a:solidFill>
                <a:latin typeface="Arial"/>
                <a:ea typeface="Arial"/>
                <a:cs typeface="Arial"/>
              </a:defRPr>
            </a:lvl5pPr>
            <a:lvl6pPr>
              <a:defRPr sz="1575" b="0">
                <a:solidFill>
                  <a:srgbClr val="B9D7D7"/>
                </a:solidFill>
                <a:latin typeface="Arial"/>
                <a:ea typeface="Arial"/>
                <a:cs typeface="Arial"/>
              </a:defRPr>
            </a:lvl6pPr>
            <a:lvl7pPr>
              <a:defRPr sz="1575" b="0">
                <a:solidFill>
                  <a:srgbClr val="B9D7D7"/>
                </a:solidFill>
                <a:latin typeface="Arial"/>
                <a:ea typeface="Arial"/>
                <a:cs typeface="Arial"/>
              </a:defRPr>
            </a:lvl7pPr>
            <a:lvl8pPr>
              <a:defRPr sz="1575" b="0">
                <a:solidFill>
                  <a:srgbClr val="B9D7D7"/>
                </a:solidFill>
                <a:latin typeface="Arial"/>
                <a:ea typeface="Arial"/>
                <a:cs typeface="Arial"/>
              </a:defRPr>
            </a:lvl8pPr>
            <a:lvl9pPr>
              <a:defRPr sz="1575" b="0">
                <a:solidFill>
                  <a:srgbClr val="B9D7D7"/>
                </a:solidFill>
                <a:latin typeface="Arial"/>
                <a:ea typeface="Arial"/>
                <a:cs typeface="Arial"/>
              </a:defRPr>
            </a:lvl9pPr>
          </a:lstStyle>
          <a:p xmlns:a="http://schemas.openxmlformats.org/drawingml/2006/main">
            <a:pPr>
              <a:defRPr sz="1575" b="0">
                <a:solidFill>
                  <a:srgbClr val="B9D7D7"/>
                </a:solidFill>
                <a:latin typeface="Arial"/>
                <a:ea typeface="Arial"/>
                <a:cs typeface="Arial"/>
              </a:defRPr>
            </a:pPr>
            <a:r>
              <a:rPr sz="1575" b="0">
                <a:solidFill>
                  <a:srgbClr val="B9D7D7"/>
                </a:solidFill>
                <a:latin typeface="Arial"/>
                <a:ea typeface="Arial"/>
                <a:cs typeface="Arial"/>
              </a:rPr>
              <a:t>Teknik Elektronik Arama</a:t>
            </a:r>
          </a:p>
        </p:txBody>
      </p:sp>
    </p:spTree>
    <p:extLst>
      <p:ext uri="{BB962C8B-B14F-4D97-AF65-F5344CB8AC3E}">
        <p14:creationId xmlns:p14="http://schemas.microsoft.com/office/powerpoint/2010/main" val="1344017842"/>
      </p:ext>
    </p:extLst>
  </p:cSld>
</p:sld>
</file>

<file path=ppt/slides/slide2.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C94373DB-E5CF-4D56-84F1-1B50352E01B9}"/>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Başlangıç soruları</a:t>
            </a:r>
          </a:p>
        </p:txBody>
      </p:sp>
      <p:sp>
        <p:nvSpPr>
          <p:cNvPr id="3" name="point-0">
            <a:extLst xmlns:a="http://schemas.openxmlformats.org/drawingml/2006/main">
              <a:ext uri="{FF2B5EF4-FFF2-40B4-BE49-F238E27FC236}">
                <a16:creationId xmlns:a16="http://schemas.microsoft.com/office/drawing/2014/main" id="{C072477B-A313-4CC6-B07E-CD4EBAD8EA51}"/>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Tanımadığınız bir nesne gördüğünüzde ilk adımınız ne olur?</a:t>
            </a:r>
          </a:p>
        </p:txBody>
      </p:sp>
      <p:sp>
        <p:nvSpPr>
          <p:cNvPr id="4" name="point-1">
            <a:extLst xmlns:a="http://schemas.openxmlformats.org/drawingml/2006/main">
              <a:ext uri="{FF2B5EF4-FFF2-40B4-BE49-F238E27FC236}">
                <a16:creationId xmlns:a16="http://schemas.microsoft.com/office/drawing/2014/main" id="{55212EA1-CFE4-4DA5-8E41-66D9582D895A}"/>
              </a:ext>
            </a:extLst>
          </p:cNvPr>
          <p:cNvSpPr>
            <a:spLocks xmlns:a="http://schemas.openxmlformats.org/drawingml/2006/main" noGrp="1"/>
          </p:cNvSpPr>
          <p:nvPr/>
        </p:nvSpPr>
        <p:spPr>
          <a:xfrm xmlns:a="http://schemas.openxmlformats.org/drawingml/2006/main">
            <a:off x="685800" y="30575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Bir toplantı belgesini kimlerle paylaşabilirsiniz?</a:t>
            </a:r>
          </a:p>
        </p:txBody>
      </p:sp>
      <p:sp>
        <p:nvSpPr>
          <p:cNvPr id="5" name="point-2">
            <a:extLst xmlns:a="http://schemas.openxmlformats.org/drawingml/2006/main">
              <a:ext uri="{FF2B5EF4-FFF2-40B4-BE49-F238E27FC236}">
                <a16:creationId xmlns:a16="http://schemas.microsoft.com/office/drawing/2014/main" id="{023DFE53-E911-4A08-88C8-FDFA796302AD}"/>
              </a:ext>
            </a:extLst>
          </p:cNvPr>
          <p:cNvSpPr>
            <a:spLocks xmlns:a="http://schemas.openxmlformats.org/drawingml/2006/main" noGrp="1"/>
          </p:cNvSpPr>
          <p:nvPr/>
        </p:nvSpPr>
        <p:spPr>
          <a:xfrm xmlns:a="http://schemas.openxmlformats.org/drawingml/2006/main">
            <a:off x="685800" y="41624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Takip bildirimi hangi soruya yanıt verir?</a:t>
            </a:r>
          </a:p>
        </p:txBody>
      </p:sp>
      <p:sp>
        <p:nvSpPr>
          <p:cNvPr id="6" name="page">
            <a:extLst xmlns:a="http://schemas.openxmlformats.org/drawingml/2006/main">
              <a:ext uri="{FF2B5EF4-FFF2-40B4-BE49-F238E27FC236}">
                <a16:creationId xmlns:a16="http://schemas.microsoft.com/office/drawing/2014/main" id="{13085274-FFB8-4F28-994D-BB82A6CDC9F1}"/>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02 / 20</a:t>
            </a:r>
          </a:p>
        </p:txBody>
      </p:sp>
    </p:spTree>
    <p:extLst>
      <p:ext uri="{BB962C8B-B14F-4D97-AF65-F5344CB8AC3E}">
        <p14:creationId xmlns:p14="http://schemas.microsoft.com/office/powerpoint/2010/main" val="1970185572"/>
      </p:ext>
    </p:extLst>
  </p:cSld>
</p:sld>
</file>

<file path=ppt/slides/slide3.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70094063-09B0-4308-B345-E0406FAB0E1A}"/>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F8F6F0"/>
                </a:solidFill>
                <a:latin typeface="Arial"/>
                <a:ea typeface="Arial"/>
                <a:cs typeface="Arial"/>
              </a:defRPr>
            </a:defPPr>
            <a:lvl1pPr>
              <a:defRPr sz="3375" b="1">
                <a:solidFill>
                  <a:srgbClr val="F8F6F0"/>
                </a:solidFill>
                <a:latin typeface="Arial"/>
                <a:ea typeface="Arial"/>
                <a:cs typeface="Arial"/>
              </a:defRPr>
            </a:lvl1pPr>
            <a:lvl2pPr>
              <a:defRPr sz="3375" b="1">
                <a:solidFill>
                  <a:srgbClr val="F8F6F0"/>
                </a:solidFill>
                <a:latin typeface="Arial"/>
                <a:ea typeface="Arial"/>
                <a:cs typeface="Arial"/>
              </a:defRPr>
            </a:lvl2pPr>
            <a:lvl3pPr>
              <a:defRPr sz="3375" b="1">
                <a:solidFill>
                  <a:srgbClr val="F8F6F0"/>
                </a:solidFill>
                <a:latin typeface="Arial"/>
                <a:ea typeface="Arial"/>
                <a:cs typeface="Arial"/>
              </a:defRPr>
            </a:lvl3pPr>
            <a:lvl4pPr>
              <a:defRPr sz="3375" b="1">
                <a:solidFill>
                  <a:srgbClr val="F8F6F0"/>
                </a:solidFill>
                <a:latin typeface="Arial"/>
                <a:ea typeface="Arial"/>
                <a:cs typeface="Arial"/>
              </a:defRPr>
            </a:lvl4pPr>
            <a:lvl5pPr>
              <a:defRPr sz="3375" b="1">
                <a:solidFill>
                  <a:srgbClr val="F8F6F0"/>
                </a:solidFill>
                <a:latin typeface="Arial"/>
                <a:ea typeface="Arial"/>
                <a:cs typeface="Arial"/>
              </a:defRPr>
            </a:lvl5pPr>
            <a:lvl6pPr>
              <a:defRPr sz="3375" b="1">
                <a:solidFill>
                  <a:srgbClr val="F8F6F0"/>
                </a:solidFill>
                <a:latin typeface="Arial"/>
                <a:ea typeface="Arial"/>
                <a:cs typeface="Arial"/>
              </a:defRPr>
            </a:lvl6pPr>
            <a:lvl7pPr>
              <a:defRPr sz="3375" b="1">
                <a:solidFill>
                  <a:srgbClr val="F8F6F0"/>
                </a:solidFill>
                <a:latin typeface="Arial"/>
                <a:ea typeface="Arial"/>
                <a:cs typeface="Arial"/>
              </a:defRPr>
            </a:lvl7pPr>
            <a:lvl8pPr>
              <a:defRPr sz="3375" b="1">
                <a:solidFill>
                  <a:srgbClr val="F8F6F0"/>
                </a:solidFill>
                <a:latin typeface="Arial"/>
                <a:ea typeface="Arial"/>
                <a:cs typeface="Arial"/>
              </a:defRPr>
            </a:lvl8pPr>
            <a:lvl9pPr>
              <a:defRPr sz="3375" b="1">
                <a:solidFill>
                  <a:srgbClr val="F8F6F0"/>
                </a:solidFill>
                <a:latin typeface="Arial"/>
                <a:ea typeface="Arial"/>
                <a:cs typeface="Arial"/>
              </a:defRPr>
            </a:lvl9pPr>
          </a:lstStyle>
          <a:p xmlns:a="http://schemas.openxmlformats.org/drawingml/2006/main">
            <a:pPr>
              <a:defRPr sz="3375" b="1">
                <a:solidFill>
                  <a:srgbClr val="F8F6F0"/>
                </a:solidFill>
                <a:latin typeface="Arial"/>
                <a:ea typeface="Arial"/>
                <a:cs typeface="Arial"/>
              </a:defRPr>
            </a:pPr>
            <a:r>
              <a:rPr sz="3375" b="1">
                <a:solidFill>
                  <a:srgbClr val="F8F6F0"/>
                </a:solidFill>
                <a:latin typeface="Arial"/>
                <a:ea typeface="Arial"/>
                <a:cs typeface="Arial"/>
              </a:rPr>
              <a:t>TSCM ve farkındalık</a:t>
            </a:r>
          </a:p>
        </p:txBody>
      </p:sp>
      <p:sp>
        <p:nvSpPr>
          <p:cNvPr id="3" name="point-0">
            <a:extLst xmlns:a="http://schemas.openxmlformats.org/drawingml/2006/main">
              <a:ext uri="{FF2B5EF4-FFF2-40B4-BE49-F238E27FC236}">
                <a16:creationId xmlns:a16="http://schemas.microsoft.com/office/drawing/2014/main" id="{84211973-ECD6-4F54-8563-8E2B7D86677A}"/>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TSCM, teknik elektronik arama ve teknik gözetim karşı tedbirleriyle ilgili uzmanlık alanıdır.</a:t>
            </a:r>
          </a:p>
        </p:txBody>
      </p:sp>
      <p:sp>
        <p:nvSpPr>
          <p:cNvPr id="4" name="point-1">
            <a:extLst xmlns:a="http://schemas.openxmlformats.org/drawingml/2006/main">
              <a:ext uri="{FF2B5EF4-FFF2-40B4-BE49-F238E27FC236}">
                <a16:creationId xmlns:a16="http://schemas.microsoft.com/office/drawing/2014/main" id="{543ADA24-13BD-4DB7-A1FB-085CC6266F94}"/>
              </a:ext>
            </a:extLst>
          </p:cNvPr>
          <p:cNvSpPr>
            <a:spLocks xmlns:a="http://schemas.openxmlformats.org/drawingml/2006/main" noGrp="1"/>
          </p:cNvSpPr>
          <p:nvPr/>
        </p:nvSpPr>
        <p:spPr>
          <a:xfrm xmlns:a="http://schemas.openxmlformats.org/drawingml/2006/main">
            <a:off x="685800" y="30575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Farkındalık, bir şüpheyi tanımlamaya ve doğru sorumluya aktarmaya yardımcı olur.</a:t>
            </a:r>
          </a:p>
        </p:txBody>
      </p:sp>
      <p:sp>
        <p:nvSpPr>
          <p:cNvPr id="5" name="point-2">
            <a:extLst xmlns:a="http://schemas.openxmlformats.org/drawingml/2006/main">
              <a:ext uri="{FF2B5EF4-FFF2-40B4-BE49-F238E27FC236}">
                <a16:creationId xmlns:a16="http://schemas.microsoft.com/office/drawing/2014/main" id="{4E78D831-E469-4597-B0FD-10FD899FD19B}"/>
              </a:ext>
            </a:extLst>
          </p:cNvPr>
          <p:cNvSpPr>
            <a:spLocks xmlns:a="http://schemas.openxmlformats.org/drawingml/2006/main" noGrp="1"/>
          </p:cNvSpPr>
          <p:nvPr/>
        </p:nvSpPr>
        <p:spPr>
          <a:xfrm xmlns:a="http://schemas.openxmlformats.org/drawingml/2006/main">
            <a:off x="685800" y="41624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Belirli bir ortam hakkında teknik sonuç için kapsamı belirlenmiş uzman incelemesi gerekir.</a:t>
            </a:r>
          </a:p>
        </p:txBody>
      </p:sp>
      <p:sp>
        <p:nvSpPr>
          <p:cNvPr id="6" name="page">
            <a:extLst xmlns:a="http://schemas.openxmlformats.org/drawingml/2006/main">
              <a:ext uri="{FF2B5EF4-FFF2-40B4-BE49-F238E27FC236}">
                <a16:creationId xmlns:a16="http://schemas.microsoft.com/office/drawing/2014/main" id="{54D37C39-5B6F-4E01-8232-4054C27043B2}"/>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B9D7D7"/>
                </a:solidFill>
                <a:latin typeface="Arial"/>
                <a:ea typeface="Arial"/>
                <a:cs typeface="Arial"/>
              </a:defRPr>
            </a:defPPr>
            <a:lvl1pPr>
              <a:defRPr sz="1125" b="0">
                <a:solidFill>
                  <a:srgbClr val="B9D7D7"/>
                </a:solidFill>
                <a:latin typeface="Arial"/>
                <a:ea typeface="Arial"/>
                <a:cs typeface="Arial"/>
              </a:defRPr>
            </a:lvl1pPr>
            <a:lvl2pPr>
              <a:defRPr sz="1125" b="0">
                <a:solidFill>
                  <a:srgbClr val="B9D7D7"/>
                </a:solidFill>
                <a:latin typeface="Arial"/>
                <a:ea typeface="Arial"/>
                <a:cs typeface="Arial"/>
              </a:defRPr>
            </a:lvl2pPr>
            <a:lvl3pPr>
              <a:defRPr sz="1125" b="0">
                <a:solidFill>
                  <a:srgbClr val="B9D7D7"/>
                </a:solidFill>
                <a:latin typeface="Arial"/>
                <a:ea typeface="Arial"/>
                <a:cs typeface="Arial"/>
              </a:defRPr>
            </a:lvl3pPr>
            <a:lvl4pPr>
              <a:defRPr sz="1125" b="0">
                <a:solidFill>
                  <a:srgbClr val="B9D7D7"/>
                </a:solidFill>
                <a:latin typeface="Arial"/>
                <a:ea typeface="Arial"/>
                <a:cs typeface="Arial"/>
              </a:defRPr>
            </a:lvl4pPr>
            <a:lvl5pPr>
              <a:defRPr sz="1125" b="0">
                <a:solidFill>
                  <a:srgbClr val="B9D7D7"/>
                </a:solidFill>
                <a:latin typeface="Arial"/>
                <a:ea typeface="Arial"/>
                <a:cs typeface="Arial"/>
              </a:defRPr>
            </a:lvl5pPr>
            <a:lvl6pPr>
              <a:defRPr sz="1125" b="0">
                <a:solidFill>
                  <a:srgbClr val="B9D7D7"/>
                </a:solidFill>
                <a:latin typeface="Arial"/>
                <a:ea typeface="Arial"/>
                <a:cs typeface="Arial"/>
              </a:defRPr>
            </a:lvl6pPr>
            <a:lvl7pPr>
              <a:defRPr sz="1125" b="0">
                <a:solidFill>
                  <a:srgbClr val="B9D7D7"/>
                </a:solidFill>
                <a:latin typeface="Arial"/>
                <a:ea typeface="Arial"/>
                <a:cs typeface="Arial"/>
              </a:defRPr>
            </a:lvl7pPr>
            <a:lvl8pPr>
              <a:defRPr sz="1125" b="0">
                <a:solidFill>
                  <a:srgbClr val="B9D7D7"/>
                </a:solidFill>
                <a:latin typeface="Arial"/>
                <a:ea typeface="Arial"/>
                <a:cs typeface="Arial"/>
              </a:defRPr>
            </a:lvl8pPr>
            <a:lvl9pPr>
              <a:defRPr sz="1125" b="0">
                <a:solidFill>
                  <a:srgbClr val="B9D7D7"/>
                </a:solidFill>
                <a:latin typeface="Arial"/>
                <a:ea typeface="Arial"/>
                <a:cs typeface="Arial"/>
              </a:defRPr>
            </a:lvl9pPr>
          </a:lstStyle>
          <a:p xmlns:a="http://schemas.openxmlformats.org/drawingml/2006/main">
            <a:pPr>
              <a:defRPr sz="1125" b="0">
                <a:solidFill>
                  <a:srgbClr val="B9D7D7"/>
                </a:solidFill>
                <a:latin typeface="Arial"/>
                <a:ea typeface="Arial"/>
                <a:cs typeface="Arial"/>
              </a:defRPr>
            </a:pPr>
            <a:r>
              <a:rPr sz="1125" b="0">
                <a:solidFill>
                  <a:srgbClr val="B9D7D7"/>
                </a:solidFill>
                <a:latin typeface="Arial"/>
                <a:ea typeface="Arial"/>
                <a:cs typeface="Arial"/>
              </a:rPr>
              <a:t>TEKNİK ELEKTRONİK ARAMA    03 / 20</a:t>
            </a:r>
          </a:p>
        </p:txBody>
      </p:sp>
    </p:spTree>
    <p:extLst>
      <p:ext uri="{BB962C8B-B14F-4D97-AF65-F5344CB8AC3E}">
        <p14:creationId xmlns:p14="http://schemas.microsoft.com/office/powerpoint/2010/main" val="429659513"/>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6C48D314-B939-46B9-91CE-C06F407BEE7B}"/>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Gözlem ve çıkarım</a:t>
            </a:r>
          </a:p>
        </p:txBody>
      </p:sp>
      <p:sp>
        <p:nvSpPr>
          <p:cNvPr id="3" name="left-label">
            <a:extLst xmlns:a="http://schemas.openxmlformats.org/drawingml/2006/main">
              <a:ext uri="{FF2B5EF4-FFF2-40B4-BE49-F238E27FC236}">
                <a16:creationId xmlns:a16="http://schemas.microsoft.com/office/drawing/2014/main" id="{60E790B4-D813-42C9-A45D-D1D4A30C54A1}"/>
              </a:ext>
            </a:extLst>
          </p:cNvPr>
          <p:cNvSpPr>
            <a:spLocks xmlns:a="http://schemas.openxmlformats.org/drawingml/2006/main" noGrp="1"/>
          </p:cNvSpPr>
          <p:nvPr/>
        </p:nvSpPr>
        <p:spPr>
          <a:xfrm xmlns:a="http://schemas.openxmlformats.org/drawingml/2006/main">
            <a:off x="685800" y="1952625"/>
            <a:ext cx="485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087D77"/>
                </a:solidFill>
                <a:latin typeface="Arial"/>
                <a:ea typeface="Arial"/>
                <a:cs typeface="Arial"/>
              </a:defRPr>
            </a:defPPr>
            <a:lvl1pPr>
              <a:defRPr sz="1875" b="1">
                <a:solidFill>
                  <a:srgbClr val="087D77"/>
                </a:solidFill>
                <a:latin typeface="Arial"/>
                <a:ea typeface="Arial"/>
                <a:cs typeface="Arial"/>
              </a:defRPr>
            </a:lvl1pPr>
            <a:lvl2pPr>
              <a:defRPr sz="1875" b="1">
                <a:solidFill>
                  <a:srgbClr val="087D77"/>
                </a:solidFill>
                <a:latin typeface="Arial"/>
                <a:ea typeface="Arial"/>
                <a:cs typeface="Arial"/>
              </a:defRPr>
            </a:lvl2pPr>
            <a:lvl3pPr>
              <a:defRPr sz="1875" b="1">
                <a:solidFill>
                  <a:srgbClr val="087D77"/>
                </a:solidFill>
                <a:latin typeface="Arial"/>
                <a:ea typeface="Arial"/>
                <a:cs typeface="Arial"/>
              </a:defRPr>
            </a:lvl3pPr>
            <a:lvl4pPr>
              <a:defRPr sz="1875" b="1">
                <a:solidFill>
                  <a:srgbClr val="087D77"/>
                </a:solidFill>
                <a:latin typeface="Arial"/>
                <a:ea typeface="Arial"/>
                <a:cs typeface="Arial"/>
              </a:defRPr>
            </a:lvl4pPr>
            <a:lvl5pPr>
              <a:defRPr sz="1875" b="1">
                <a:solidFill>
                  <a:srgbClr val="087D77"/>
                </a:solidFill>
                <a:latin typeface="Arial"/>
                <a:ea typeface="Arial"/>
                <a:cs typeface="Arial"/>
              </a:defRPr>
            </a:lvl5pPr>
            <a:lvl6pPr>
              <a:defRPr sz="1875" b="1">
                <a:solidFill>
                  <a:srgbClr val="087D77"/>
                </a:solidFill>
                <a:latin typeface="Arial"/>
                <a:ea typeface="Arial"/>
                <a:cs typeface="Arial"/>
              </a:defRPr>
            </a:lvl6pPr>
            <a:lvl7pPr>
              <a:defRPr sz="1875" b="1">
                <a:solidFill>
                  <a:srgbClr val="087D77"/>
                </a:solidFill>
                <a:latin typeface="Arial"/>
                <a:ea typeface="Arial"/>
                <a:cs typeface="Arial"/>
              </a:defRPr>
            </a:lvl7pPr>
            <a:lvl8pPr>
              <a:defRPr sz="1875" b="1">
                <a:solidFill>
                  <a:srgbClr val="087D77"/>
                </a:solidFill>
                <a:latin typeface="Arial"/>
                <a:ea typeface="Arial"/>
                <a:cs typeface="Arial"/>
              </a:defRPr>
            </a:lvl8pPr>
            <a:lvl9pPr>
              <a:defRPr sz="1875" b="1">
                <a:solidFill>
                  <a:srgbClr val="087D77"/>
                </a:solidFill>
                <a:latin typeface="Arial"/>
                <a:ea typeface="Arial"/>
                <a:cs typeface="Arial"/>
              </a:defRPr>
            </a:lvl9pPr>
          </a:lstStyle>
          <a:p xmlns:a="http://schemas.openxmlformats.org/drawingml/2006/main">
            <a:pPr>
              <a:defRPr sz="1875" b="1">
                <a:solidFill>
                  <a:srgbClr val="087D77"/>
                </a:solidFill>
                <a:latin typeface="Arial"/>
                <a:ea typeface="Arial"/>
                <a:cs typeface="Arial"/>
              </a:defRPr>
            </a:pPr>
            <a:r>
              <a:rPr sz="1875" b="1">
                <a:solidFill>
                  <a:srgbClr val="087D77"/>
                </a:solidFill>
                <a:latin typeface="Arial"/>
                <a:ea typeface="Arial"/>
                <a:cs typeface="Arial"/>
              </a:rPr>
              <a:t>Gözlem</a:t>
            </a:r>
          </a:p>
        </p:txBody>
      </p:sp>
      <p:sp>
        <p:nvSpPr>
          <p:cNvPr id="4" name="left-body">
            <a:extLst xmlns:a="http://schemas.openxmlformats.org/drawingml/2006/main">
              <a:ext uri="{FF2B5EF4-FFF2-40B4-BE49-F238E27FC236}">
                <a16:creationId xmlns:a16="http://schemas.microsoft.com/office/drawing/2014/main" id="{4ACF5C42-B6DE-4F2D-8DE6-3E3C1E58EBEC}"/>
              </a:ext>
            </a:extLst>
          </p:cNvPr>
          <p:cNvSpPr>
            <a:spLocks xmlns:a="http://schemas.openxmlformats.org/drawingml/2006/main" noGrp="1"/>
          </p:cNvSpPr>
          <p:nvPr/>
        </p:nvSpPr>
        <p:spPr>
          <a:xfrm xmlns:a="http://schemas.openxmlformats.org/drawingml/2006/main">
            <a:off x="685800" y="2762250"/>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152F3D"/>
                </a:solidFill>
                <a:latin typeface="Arial"/>
                <a:ea typeface="Arial"/>
                <a:cs typeface="Arial"/>
              </a:defRPr>
            </a:defPPr>
            <a:lvl1pPr>
              <a:defRPr sz="2550" b="0">
                <a:solidFill>
                  <a:srgbClr val="152F3D"/>
                </a:solidFill>
                <a:latin typeface="Arial"/>
                <a:ea typeface="Arial"/>
                <a:cs typeface="Arial"/>
              </a:defRPr>
            </a:lvl1pPr>
            <a:lvl2pPr>
              <a:defRPr sz="2550" b="0">
                <a:solidFill>
                  <a:srgbClr val="152F3D"/>
                </a:solidFill>
                <a:latin typeface="Arial"/>
                <a:ea typeface="Arial"/>
                <a:cs typeface="Arial"/>
              </a:defRPr>
            </a:lvl2pPr>
            <a:lvl3pPr>
              <a:defRPr sz="2550" b="0">
                <a:solidFill>
                  <a:srgbClr val="152F3D"/>
                </a:solidFill>
                <a:latin typeface="Arial"/>
                <a:ea typeface="Arial"/>
                <a:cs typeface="Arial"/>
              </a:defRPr>
            </a:lvl3pPr>
            <a:lvl4pPr>
              <a:defRPr sz="2550" b="0">
                <a:solidFill>
                  <a:srgbClr val="152F3D"/>
                </a:solidFill>
                <a:latin typeface="Arial"/>
                <a:ea typeface="Arial"/>
                <a:cs typeface="Arial"/>
              </a:defRPr>
            </a:lvl4pPr>
            <a:lvl5pPr>
              <a:defRPr sz="2550" b="0">
                <a:solidFill>
                  <a:srgbClr val="152F3D"/>
                </a:solidFill>
                <a:latin typeface="Arial"/>
                <a:ea typeface="Arial"/>
                <a:cs typeface="Arial"/>
              </a:defRPr>
            </a:lvl5pPr>
            <a:lvl6pPr>
              <a:defRPr sz="2550" b="0">
                <a:solidFill>
                  <a:srgbClr val="152F3D"/>
                </a:solidFill>
                <a:latin typeface="Arial"/>
                <a:ea typeface="Arial"/>
                <a:cs typeface="Arial"/>
              </a:defRPr>
            </a:lvl6pPr>
            <a:lvl7pPr>
              <a:defRPr sz="2550" b="0">
                <a:solidFill>
                  <a:srgbClr val="152F3D"/>
                </a:solidFill>
                <a:latin typeface="Arial"/>
                <a:ea typeface="Arial"/>
                <a:cs typeface="Arial"/>
              </a:defRPr>
            </a:lvl7pPr>
            <a:lvl8pPr>
              <a:defRPr sz="2550" b="0">
                <a:solidFill>
                  <a:srgbClr val="152F3D"/>
                </a:solidFill>
                <a:latin typeface="Arial"/>
                <a:ea typeface="Arial"/>
                <a:cs typeface="Arial"/>
              </a:defRPr>
            </a:lvl8pPr>
            <a:lvl9pPr>
              <a:defRPr sz="2550" b="0">
                <a:solidFill>
                  <a:srgbClr val="152F3D"/>
                </a:solidFill>
                <a:latin typeface="Arial"/>
                <a:ea typeface="Arial"/>
                <a:cs typeface="Arial"/>
              </a:defRPr>
            </a:lvl9pPr>
          </a:lstStyle>
          <a:p xmlns:a="http://schemas.openxmlformats.org/drawingml/2006/main">
            <a:pPr>
              <a:defRPr sz="2550" b="0">
                <a:solidFill>
                  <a:srgbClr val="152F3D"/>
                </a:solidFill>
                <a:latin typeface="Arial"/>
                <a:ea typeface="Arial"/>
                <a:cs typeface="Arial"/>
              </a:defRPr>
            </a:pPr>
            <a:r>
              <a:rPr sz="2550" b="0">
                <a:solidFill>
                  <a:srgbClr val="152F3D"/>
                </a:solidFill>
                <a:latin typeface="Arial"/>
                <a:ea typeface="Arial"/>
                <a:cs typeface="Arial"/>
              </a:rPr>
              <a:t>Toplantı odasında daha önce fark etmediğim bir adaptör var.</a:t>
            </a:r>
          </a:p>
        </p:txBody>
      </p:sp>
      <p:sp>
        <p:nvSpPr>
          <p:cNvPr id="5" name="right-label">
            <a:extLst xmlns:a="http://schemas.openxmlformats.org/drawingml/2006/main">
              <a:ext uri="{FF2B5EF4-FFF2-40B4-BE49-F238E27FC236}">
                <a16:creationId xmlns:a16="http://schemas.microsoft.com/office/drawing/2014/main" id="{9A30665C-0B6A-47C2-9C01-386C982527A4}"/>
              </a:ext>
            </a:extLst>
          </p:cNvPr>
          <p:cNvSpPr>
            <a:spLocks xmlns:a="http://schemas.openxmlformats.org/drawingml/2006/main" noGrp="1"/>
          </p:cNvSpPr>
          <p:nvPr/>
        </p:nvSpPr>
        <p:spPr>
          <a:xfrm xmlns:a="http://schemas.openxmlformats.org/drawingml/2006/main">
            <a:off x="6591300" y="1952625"/>
            <a:ext cx="485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087D77"/>
                </a:solidFill>
                <a:latin typeface="Arial"/>
                <a:ea typeface="Arial"/>
                <a:cs typeface="Arial"/>
              </a:defRPr>
            </a:defPPr>
            <a:lvl1pPr>
              <a:defRPr sz="1875" b="1">
                <a:solidFill>
                  <a:srgbClr val="087D77"/>
                </a:solidFill>
                <a:latin typeface="Arial"/>
                <a:ea typeface="Arial"/>
                <a:cs typeface="Arial"/>
              </a:defRPr>
            </a:lvl1pPr>
            <a:lvl2pPr>
              <a:defRPr sz="1875" b="1">
                <a:solidFill>
                  <a:srgbClr val="087D77"/>
                </a:solidFill>
                <a:latin typeface="Arial"/>
                <a:ea typeface="Arial"/>
                <a:cs typeface="Arial"/>
              </a:defRPr>
            </a:lvl2pPr>
            <a:lvl3pPr>
              <a:defRPr sz="1875" b="1">
                <a:solidFill>
                  <a:srgbClr val="087D77"/>
                </a:solidFill>
                <a:latin typeface="Arial"/>
                <a:ea typeface="Arial"/>
                <a:cs typeface="Arial"/>
              </a:defRPr>
            </a:lvl3pPr>
            <a:lvl4pPr>
              <a:defRPr sz="1875" b="1">
                <a:solidFill>
                  <a:srgbClr val="087D77"/>
                </a:solidFill>
                <a:latin typeface="Arial"/>
                <a:ea typeface="Arial"/>
                <a:cs typeface="Arial"/>
              </a:defRPr>
            </a:lvl4pPr>
            <a:lvl5pPr>
              <a:defRPr sz="1875" b="1">
                <a:solidFill>
                  <a:srgbClr val="087D77"/>
                </a:solidFill>
                <a:latin typeface="Arial"/>
                <a:ea typeface="Arial"/>
                <a:cs typeface="Arial"/>
              </a:defRPr>
            </a:lvl5pPr>
            <a:lvl6pPr>
              <a:defRPr sz="1875" b="1">
                <a:solidFill>
                  <a:srgbClr val="087D77"/>
                </a:solidFill>
                <a:latin typeface="Arial"/>
                <a:ea typeface="Arial"/>
                <a:cs typeface="Arial"/>
              </a:defRPr>
            </a:lvl6pPr>
            <a:lvl7pPr>
              <a:defRPr sz="1875" b="1">
                <a:solidFill>
                  <a:srgbClr val="087D77"/>
                </a:solidFill>
                <a:latin typeface="Arial"/>
                <a:ea typeface="Arial"/>
                <a:cs typeface="Arial"/>
              </a:defRPr>
            </a:lvl7pPr>
            <a:lvl8pPr>
              <a:defRPr sz="1875" b="1">
                <a:solidFill>
                  <a:srgbClr val="087D77"/>
                </a:solidFill>
                <a:latin typeface="Arial"/>
                <a:ea typeface="Arial"/>
                <a:cs typeface="Arial"/>
              </a:defRPr>
            </a:lvl8pPr>
            <a:lvl9pPr>
              <a:defRPr sz="1875" b="1">
                <a:solidFill>
                  <a:srgbClr val="087D77"/>
                </a:solidFill>
                <a:latin typeface="Arial"/>
                <a:ea typeface="Arial"/>
                <a:cs typeface="Arial"/>
              </a:defRPr>
            </a:lvl9pPr>
          </a:lstStyle>
          <a:p xmlns:a="http://schemas.openxmlformats.org/drawingml/2006/main">
            <a:pPr>
              <a:defRPr sz="1875" b="1">
                <a:solidFill>
                  <a:srgbClr val="087D77"/>
                </a:solidFill>
                <a:latin typeface="Arial"/>
                <a:ea typeface="Arial"/>
                <a:cs typeface="Arial"/>
              </a:defRPr>
            </a:pPr>
            <a:r>
              <a:rPr sz="1875" b="1">
                <a:solidFill>
                  <a:srgbClr val="087D77"/>
                </a:solidFill>
                <a:latin typeface="Arial"/>
                <a:ea typeface="Arial"/>
                <a:cs typeface="Arial"/>
              </a:rPr>
              <a:t>Doğrulama gerektiren çıkarım</a:t>
            </a:r>
          </a:p>
        </p:txBody>
      </p:sp>
      <p:sp>
        <p:nvSpPr>
          <p:cNvPr id="6" name="right-body">
            <a:extLst xmlns:a="http://schemas.openxmlformats.org/drawingml/2006/main">
              <a:ext uri="{FF2B5EF4-FFF2-40B4-BE49-F238E27FC236}">
                <a16:creationId xmlns:a16="http://schemas.microsoft.com/office/drawing/2014/main" id="{2E474D15-E76E-466F-A58D-EB8D91715714}"/>
              </a:ext>
            </a:extLst>
          </p:cNvPr>
          <p:cNvSpPr>
            <a:spLocks xmlns:a="http://schemas.openxmlformats.org/drawingml/2006/main" noGrp="1"/>
          </p:cNvSpPr>
          <p:nvPr/>
        </p:nvSpPr>
        <p:spPr>
          <a:xfrm xmlns:a="http://schemas.openxmlformats.org/drawingml/2006/main">
            <a:off x="6591300" y="2762250"/>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152F3D"/>
                </a:solidFill>
                <a:latin typeface="Arial"/>
                <a:ea typeface="Arial"/>
                <a:cs typeface="Arial"/>
              </a:defRPr>
            </a:defPPr>
            <a:lvl1pPr>
              <a:defRPr sz="2550" b="0">
                <a:solidFill>
                  <a:srgbClr val="152F3D"/>
                </a:solidFill>
                <a:latin typeface="Arial"/>
                <a:ea typeface="Arial"/>
                <a:cs typeface="Arial"/>
              </a:defRPr>
            </a:lvl1pPr>
            <a:lvl2pPr>
              <a:defRPr sz="2550" b="0">
                <a:solidFill>
                  <a:srgbClr val="152F3D"/>
                </a:solidFill>
                <a:latin typeface="Arial"/>
                <a:ea typeface="Arial"/>
                <a:cs typeface="Arial"/>
              </a:defRPr>
            </a:lvl2pPr>
            <a:lvl3pPr>
              <a:defRPr sz="2550" b="0">
                <a:solidFill>
                  <a:srgbClr val="152F3D"/>
                </a:solidFill>
                <a:latin typeface="Arial"/>
                <a:ea typeface="Arial"/>
                <a:cs typeface="Arial"/>
              </a:defRPr>
            </a:lvl3pPr>
            <a:lvl4pPr>
              <a:defRPr sz="2550" b="0">
                <a:solidFill>
                  <a:srgbClr val="152F3D"/>
                </a:solidFill>
                <a:latin typeface="Arial"/>
                <a:ea typeface="Arial"/>
                <a:cs typeface="Arial"/>
              </a:defRPr>
            </a:lvl4pPr>
            <a:lvl5pPr>
              <a:defRPr sz="2550" b="0">
                <a:solidFill>
                  <a:srgbClr val="152F3D"/>
                </a:solidFill>
                <a:latin typeface="Arial"/>
                <a:ea typeface="Arial"/>
                <a:cs typeface="Arial"/>
              </a:defRPr>
            </a:lvl5pPr>
            <a:lvl6pPr>
              <a:defRPr sz="2550" b="0">
                <a:solidFill>
                  <a:srgbClr val="152F3D"/>
                </a:solidFill>
                <a:latin typeface="Arial"/>
                <a:ea typeface="Arial"/>
                <a:cs typeface="Arial"/>
              </a:defRPr>
            </a:lvl6pPr>
            <a:lvl7pPr>
              <a:defRPr sz="2550" b="0">
                <a:solidFill>
                  <a:srgbClr val="152F3D"/>
                </a:solidFill>
                <a:latin typeface="Arial"/>
                <a:ea typeface="Arial"/>
                <a:cs typeface="Arial"/>
              </a:defRPr>
            </a:lvl7pPr>
            <a:lvl8pPr>
              <a:defRPr sz="2550" b="0">
                <a:solidFill>
                  <a:srgbClr val="152F3D"/>
                </a:solidFill>
                <a:latin typeface="Arial"/>
                <a:ea typeface="Arial"/>
                <a:cs typeface="Arial"/>
              </a:defRPr>
            </a:lvl8pPr>
            <a:lvl9pPr>
              <a:defRPr sz="2550" b="0">
                <a:solidFill>
                  <a:srgbClr val="152F3D"/>
                </a:solidFill>
                <a:latin typeface="Arial"/>
                <a:ea typeface="Arial"/>
                <a:cs typeface="Arial"/>
              </a:defRPr>
            </a:lvl9pPr>
          </a:lstStyle>
          <a:p xmlns:a="http://schemas.openxmlformats.org/drawingml/2006/main">
            <a:pPr>
              <a:defRPr sz="2550" b="0">
                <a:solidFill>
                  <a:srgbClr val="152F3D"/>
                </a:solidFill>
                <a:latin typeface="Arial"/>
                <a:ea typeface="Arial"/>
                <a:cs typeface="Arial"/>
              </a:defRPr>
            </a:pPr>
            <a:r>
              <a:rPr sz="2550" b="0">
                <a:solidFill>
                  <a:srgbClr val="152F3D"/>
                </a:solidFill>
                <a:latin typeface="Arial"/>
                <a:ea typeface="Arial"/>
                <a:cs typeface="Arial"/>
              </a:rPr>
              <a:t>Bu adaptör konuşmalarımızı kaydediyor.</a:t>
            </a:r>
          </a:p>
        </p:txBody>
      </p:sp>
      <p:sp>
        <p:nvSpPr>
          <p:cNvPr id="7" name="bottom">
            <a:extLst xmlns:a="http://schemas.openxmlformats.org/drawingml/2006/main">
              <a:ext uri="{FF2B5EF4-FFF2-40B4-BE49-F238E27FC236}">
                <a16:creationId xmlns:a16="http://schemas.microsoft.com/office/drawing/2014/main" id="{019D5410-F71D-419F-A37B-A421239D02D5}"/>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Bildiriminizde gördüğünüz olguyu, yorumunuzdan ayrı anlatın.</a:t>
            </a:r>
          </a:p>
        </p:txBody>
      </p:sp>
      <p:sp>
        <p:nvSpPr>
          <p:cNvPr id="8" name="page">
            <a:extLst xmlns:a="http://schemas.openxmlformats.org/drawingml/2006/main">
              <a:ext uri="{FF2B5EF4-FFF2-40B4-BE49-F238E27FC236}">
                <a16:creationId xmlns:a16="http://schemas.microsoft.com/office/drawing/2014/main" id="{679A9B58-6D39-4FF3-BD2E-583E1E0B45FA}"/>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04 / 20</a:t>
            </a:r>
          </a:p>
        </p:txBody>
      </p:sp>
    </p:spTree>
    <p:extLst>
      <p:ext uri="{BB962C8B-B14F-4D97-AF65-F5344CB8AC3E}">
        <p14:creationId xmlns:p14="http://schemas.microsoft.com/office/powerpoint/2010/main" val="1048855460"/>
      </p:ext>
    </p:extLst>
  </p:cSld>
</p:sld>
</file>

<file path=ppt/slides/slide5.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8637DE04-1D1C-4E88-947E-C1400A3E2DC4}"/>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Toplantı odası senaryosu</a:t>
            </a:r>
          </a:p>
        </p:txBody>
      </p:sp>
      <p:pic>
        <p:nvPicPr>
          <p:cNvPr id="3" name="">
            <a:extLst xmlns:a="http://schemas.openxmlformats.org/drawingml/2006/main">
              <a:ext uri="{FF2B5EF4-FFF2-40B4-BE49-F238E27FC236}">
                <a16:creationId xmlns:a16="http://schemas.microsoft.com/office/drawing/2014/main" id="{E76A9C5A-AD8B-430B-B5C3-DB4A00213EF1}"/>
              </a:ext>
            </a:extLst>
          </p:cNvPr>
          <p:cNvPicPr>
            <a:picLocks xmlns:a="http://schemas.openxmlformats.org/drawingml/2006/main" noChangeAspect="1"/>
          </p:cNvPicPr>
          <p:nvPr/>
        </p:nvPicPr>
        <p:blipFill>
          <a:blip xmlns:r="http://schemas.openxmlformats.org/officeDocument/2006/relationships" xmlns:a="http://schemas.openxmlformats.org/drawingml/2006/main" r:embed="R6f4c535808b34e8c"/>
          <a:stretch xmlns:a="http://schemas.openxmlformats.org/drawingml/2006/main"/>
        </p:blipFill>
        <p:spPr>
          <a:xfrm xmlns:a="http://schemas.openxmlformats.org/drawingml/2006/main">
            <a:off x="6572250" y="2335864"/>
            <a:ext cx="4933950" cy="2776822"/>
          </a:xfrm>
          <a:prstGeom xmlns:a="http://schemas.openxmlformats.org/drawingml/2006/main" prst="rect">
            <a:avLst/>
          </a:prstGeom>
        </p:spPr>
      </p:pic>
      <p:sp>
        <p:nvSpPr>
          <p:cNvPr id="4" name="point-0">
            <a:extLst xmlns:a="http://schemas.openxmlformats.org/drawingml/2006/main">
              <a:ext uri="{FF2B5EF4-FFF2-40B4-BE49-F238E27FC236}">
                <a16:creationId xmlns:a16="http://schemas.microsoft.com/office/drawing/2014/main" id="{54DF3A67-D365-43CC-94EB-4302C6264CAA}"/>
              </a:ext>
            </a:extLst>
          </p:cNvPr>
          <p:cNvSpPr>
            <a:spLocks xmlns:a="http://schemas.openxmlformats.org/drawingml/2006/main" noGrp="1"/>
          </p:cNvSpPr>
          <p:nvPr/>
        </p:nvSpPr>
        <p:spPr>
          <a:xfrm xmlns:a="http://schemas.openxmlformats.org/drawingml/2006/main">
            <a:off x="685800" y="19526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Odada tanımadığınız bir adaptör var.</a:t>
            </a:r>
          </a:p>
        </p:txBody>
      </p:sp>
      <p:sp>
        <p:nvSpPr>
          <p:cNvPr id="5" name="point-1">
            <a:extLst xmlns:a="http://schemas.openxmlformats.org/drawingml/2006/main">
              <a:ext uri="{FF2B5EF4-FFF2-40B4-BE49-F238E27FC236}">
                <a16:creationId xmlns:a16="http://schemas.microsoft.com/office/drawing/2014/main" id="{5EB57FFC-5A9E-48F0-B783-762AD93BFDE3}"/>
              </a:ext>
            </a:extLst>
          </p:cNvPr>
          <p:cNvSpPr>
            <a:spLocks xmlns:a="http://schemas.openxmlformats.org/drawingml/2006/main" noGrp="1"/>
          </p:cNvSpPr>
          <p:nvPr/>
        </p:nvSpPr>
        <p:spPr>
          <a:xfrm xmlns:a="http://schemas.openxmlformats.org/drawingml/2006/main">
            <a:off x="685800" y="30194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Nerede ve ne zaman fark ettiğinizi not edin.</a:t>
            </a:r>
          </a:p>
        </p:txBody>
      </p:sp>
      <p:sp>
        <p:nvSpPr>
          <p:cNvPr id="6" name="point-2">
            <a:extLst xmlns:a="http://schemas.openxmlformats.org/drawingml/2006/main">
              <a:ext uri="{FF2B5EF4-FFF2-40B4-BE49-F238E27FC236}">
                <a16:creationId xmlns:a16="http://schemas.microsoft.com/office/drawing/2014/main" id="{17F3415E-B4E1-4F5D-88B7-88698E91EEA6}"/>
              </a:ext>
            </a:extLst>
          </p:cNvPr>
          <p:cNvSpPr>
            <a:spLocks xmlns:a="http://schemas.openxmlformats.org/drawingml/2006/main" noGrp="1"/>
          </p:cNvSpPr>
          <p:nvPr/>
        </p:nvSpPr>
        <p:spPr>
          <a:xfrm xmlns:a="http://schemas.openxmlformats.org/drawingml/2006/main">
            <a:off x="685800" y="40862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Kurumun güvenlik veya yetkili sorumlusuna bildirin.</a:t>
            </a:r>
          </a:p>
        </p:txBody>
      </p:sp>
      <p:sp>
        <p:nvSpPr>
          <p:cNvPr id="7" name="illustration-caption">
            <a:extLst xmlns:a="http://schemas.openxmlformats.org/drawingml/2006/main">
              <a:ext uri="{FF2B5EF4-FFF2-40B4-BE49-F238E27FC236}">
                <a16:creationId xmlns:a16="http://schemas.microsoft.com/office/drawing/2014/main" id="{081329C3-ACD1-4235-9CDB-A10368C9F054}"/>
              </a:ext>
            </a:extLst>
          </p:cNvPr>
          <p:cNvSpPr>
            <a:spLocks xmlns:a="http://schemas.openxmlformats.org/drawingml/2006/main" noGrp="1"/>
          </p:cNvSpPr>
          <p:nvPr/>
        </p:nvSpPr>
        <p:spPr>
          <a:xfrm xmlns:a="http://schemas.openxmlformats.org/drawingml/2006/main">
            <a:off x="6572250" y="5676900"/>
            <a:ext cx="49339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526975"/>
                </a:solidFill>
                <a:latin typeface="Arial"/>
                <a:ea typeface="Arial"/>
                <a:cs typeface="Arial"/>
              </a:defRPr>
            </a:defPPr>
            <a:lvl1pPr>
              <a:defRPr sz="1200" b="0">
                <a:solidFill>
                  <a:srgbClr val="526975"/>
                </a:solidFill>
                <a:latin typeface="Arial"/>
                <a:ea typeface="Arial"/>
                <a:cs typeface="Arial"/>
              </a:defRPr>
            </a:lvl1pPr>
            <a:lvl2pPr>
              <a:defRPr sz="1200" b="0">
                <a:solidFill>
                  <a:srgbClr val="526975"/>
                </a:solidFill>
                <a:latin typeface="Arial"/>
                <a:ea typeface="Arial"/>
                <a:cs typeface="Arial"/>
              </a:defRPr>
            </a:lvl2pPr>
            <a:lvl3pPr>
              <a:defRPr sz="1200" b="0">
                <a:solidFill>
                  <a:srgbClr val="526975"/>
                </a:solidFill>
                <a:latin typeface="Arial"/>
                <a:ea typeface="Arial"/>
                <a:cs typeface="Arial"/>
              </a:defRPr>
            </a:lvl3pPr>
            <a:lvl4pPr>
              <a:defRPr sz="1200" b="0">
                <a:solidFill>
                  <a:srgbClr val="526975"/>
                </a:solidFill>
                <a:latin typeface="Arial"/>
                <a:ea typeface="Arial"/>
                <a:cs typeface="Arial"/>
              </a:defRPr>
            </a:lvl4pPr>
            <a:lvl5pPr>
              <a:defRPr sz="1200" b="0">
                <a:solidFill>
                  <a:srgbClr val="526975"/>
                </a:solidFill>
                <a:latin typeface="Arial"/>
                <a:ea typeface="Arial"/>
                <a:cs typeface="Arial"/>
              </a:defRPr>
            </a:lvl5pPr>
            <a:lvl6pPr>
              <a:defRPr sz="1200" b="0">
                <a:solidFill>
                  <a:srgbClr val="526975"/>
                </a:solidFill>
                <a:latin typeface="Arial"/>
                <a:ea typeface="Arial"/>
                <a:cs typeface="Arial"/>
              </a:defRPr>
            </a:lvl6pPr>
            <a:lvl7pPr>
              <a:defRPr sz="1200" b="0">
                <a:solidFill>
                  <a:srgbClr val="526975"/>
                </a:solidFill>
                <a:latin typeface="Arial"/>
                <a:ea typeface="Arial"/>
                <a:cs typeface="Arial"/>
              </a:defRPr>
            </a:lvl7pPr>
            <a:lvl8pPr>
              <a:defRPr sz="1200" b="0">
                <a:solidFill>
                  <a:srgbClr val="526975"/>
                </a:solidFill>
                <a:latin typeface="Arial"/>
                <a:ea typeface="Arial"/>
                <a:cs typeface="Arial"/>
              </a:defRPr>
            </a:lvl8pPr>
            <a:lvl9pPr>
              <a:defRPr sz="1200" b="0">
                <a:solidFill>
                  <a:srgbClr val="526975"/>
                </a:solidFill>
                <a:latin typeface="Arial"/>
                <a:ea typeface="Arial"/>
                <a:cs typeface="Arial"/>
              </a:defRPr>
            </a:lvl9pPr>
          </a:lstStyle>
          <a:p xmlns:a="http://schemas.openxmlformats.org/drawingml/2006/main">
            <a:pPr>
              <a:defRPr sz="1200" b="0">
                <a:solidFill>
                  <a:srgbClr val="526975"/>
                </a:solidFill>
                <a:latin typeface="Arial"/>
                <a:ea typeface="Arial"/>
                <a:cs typeface="Arial"/>
              </a:defRPr>
            </a:pPr>
            <a:r>
              <a:rPr sz="1200" b="0">
                <a:solidFill>
                  <a:srgbClr val="526975"/>
                </a:solidFill>
                <a:latin typeface="Arial"/>
                <a:ea typeface="Arial"/>
                <a:cs typeface="Arial"/>
              </a:rPr>
              <a:t>Temsili görsel</a:t>
            </a:r>
          </a:p>
        </p:txBody>
      </p:sp>
      <p:sp>
        <p:nvSpPr>
          <p:cNvPr id="8" name="bottom">
            <a:extLst xmlns:a="http://schemas.openxmlformats.org/drawingml/2006/main">
              <a:ext uri="{FF2B5EF4-FFF2-40B4-BE49-F238E27FC236}">
                <a16:creationId xmlns:a16="http://schemas.microsoft.com/office/drawing/2014/main" id="{C4EFE9A5-3EA0-4693-9060-5174C32B1E93}"/>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Nesnenin işlevi ve kaynağı henüz doğrulanmadı.</a:t>
            </a:r>
          </a:p>
        </p:txBody>
      </p:sp>
      <p:sp>
        <p:nvSpPr>
          <p:cNvPr id="9" name="page">
            <a:extLst xmlns:a="http://schemas.openxmlformats.org/drawingml/2006/main">
              <a:ext uri="{FF2B5EF4-FFF2-40B4-BE49-F238E27FC236}">
                <a16:creationId xmlns:a16="http://schemas.microsoft.com/office/drawing/2014/main" id="{237C7DE0-D710-4172-9F44-8D3DD9E497E4}"/>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05 / 20</a:t>
            </a:r>
          </a:p>
        </p:txBody>
      </p:sp>
    </p:spTree>
    <p:extLst>
      <p:ext uri="{BB962C8B-B14F-4D97-AF65-F5344CB8AC3E}">
        <p14:creationId xmlns:p14="http://schemas.microsoft.com/office/powerpoint/2010/main" val="38725706"/>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FC9E941D-D6DF-4F19-9152-224B277FF21B}"/>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Kurum içi bildirim akışı</a:t>
            </a:r>
          </a:p>
        </p:txBody>
      </p:sp>
      <p:sp>
        <p:nvSpPr>
          <p:cNvPr id="3" name="point-0">
            <a:extLst xmlns:a="http://schemas.openxmlformats.org/drawingml/2006/main">
              <a:ext uri="{FF2B5EF4-FFF2-40B4-BE49-F238E27FC236}">
                <a16:creationId xmlns:a16="http://schemas.microsoft.com/office/drawing/2014/main" id="{2429B675-6A64-478D-962A-B09011D74DB2}"/>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1. Gözlemi tanımlayın</a:t>
            </a:r>
          </a:p>
        </p:txBody>
      </p:sp>
      <p:sp>
        <p:nvSpPr>
          <p:cNvPr id="4" name="point-1">
            <a:extLst xmlns:a="http://schemas.openxmlformats.org/drawingml/2006/main">
              <a:ext uri="{FF2B5EF4-FFF2-40B4-BE49-F238E27FC236}">
                <a16:creationId xmlns:a16="http://schemas.microsoft.com/office/drawing/2014/main" id="{9968FB88-79E0-46EF-B974-BCFBEB822B1B}"/>
              </a:ext>
            </a:extLst>
          </p:cNvPr>
          <p:cNvSpPr>
            <a:spLocks xmlns:a="http://schemas.openxmlformats.org/drawingml/2006/main" noGrp="1"/>
          </p:cNvSpPr>
          <p:nvPr/>
        </p:nvSpPr>
        <p:spPr>
          <a:xfrm xmlns:a="http://schemas.openxmlformats.org/drawingml/2006/main">
            <a:off x="685800" y="281940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2. Zaman ve yeri not edin</a:t>
            </a:r>
          </a:p>
        </p:txBody>
      </p:sp>
      <p:sp>
        <p:nvSpPr>
          <p:cNvPr id="5" name="point-2">
            <a:extLst xmlns:a="http://schemas.openxmlformats.org/drawingml/2006/main">
              <a:ext uri="{FF2B5EF4-FFF2-40B4-BE49-F238E27FC236}">
                <a16:creationId xmlns:a16="http://schemas.microsoft.com/office/drawing/2014/main" id="{1146154A-0968-42B0-9EF7-8636905F2095}"/>
              </a:ext>
            </a:extLst>
          </p:cNvPr>
          <p:cNvSpPr>
            <a:spLocks xmlns:a="http://schemas.openxmlformats.org/drawingml/2006/main" noGrp="1"/>
          </p:cNvSpPr>
          <p:nvPr/>
        </p:nvSpPr>
        <p:spPr>
          <a:xfrm xmlns:a="http://schemas.openxmlformats.org/drawingml/2006/main">
            <a:off x="685800" y="368617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3. Belirlenmiş sorumluya bildirin</a:t>
            </a:r>
          </a:p>
        </p:txBody>
      </p:sp>
      <p:sp>
        <p:nvSpPr>
          <p:cNvPr id="6" name="point-3">
            <a:extLst xmlns:a="http://schemas.openxmlformats.org/drawingml/2006/main">
              <a:ext uri="{FF2B5EF4-FFF2-40B4-BE49-F238E27FC236}">
                <a16:creationId xmlns:a16="http://schemas.microsoft.com/office/drawing/2014/main" id="{0F7B8C8D-B318-41C7-ADF3-0116E85E5E23}"/>
              </a:ext>
            </a:extLst>
          </p:cNvPr>
          <p:cNvSpPr>
            <a:spLocks xmlns:a="http://schemas.openxmlformats.org/drawingml/2006/main" noGrp="1"/>
          </p:cNvSpPr>
          <p:nvPr/>
        </p:nvSpPr>
        <p:spPr>
          <a:xfrm xmlns:a="http://schemas.openxmlformats.org/drawingml/2006/main">
            <a:off x="685800" y="455295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4. Değerlendirme sürecini izleyin</a:t>
            </a:r>
          </a:p>
        </p:txBody>
      </p:sp>
      <p:sp>
        <p:nvSpPr>
          <p:cNvPr id="7" name="bottom">
            <a:extLst xmlns:a="http://schemas.openxmlformats.org/drawingml/2006/main">
              <a:ext uri="{FF2B5EF4-FFF2-40B4-BE49-F238E27FC236}">
                <a16:creationId xmlns:a16="http://schemas.microsoft.com/office/drawing/2014/main" id="{1FEC72C6-8393-4BCA-878B-5FDC74BF1F2A}"/>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Yetkili kişi ve iletişim kanalı kurumunuzda önceden belli olmalı.</a:t>
            </a:r>
          </a:p>
        </p:txBody>
      </p:sp>
      <p:sp>
        <p:nvSpPr>
          <p:cNvPr id="8" name="page">
            <a:extLst xmlns:a="http://schemas.openxmlformats.org/drawingml/2006/main">
              <a:ext uri="{FF2B5EF4-FFF2-40B4-BE49-F238E27FC236}">
                <a16:creationId xmlns:a16="http://schemas.microsoft.com/office/drawing/2014/main" id="{C3CA8B75-162D-4122-967A-698D62318224}"/>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06 / 20</a:t>
            </a:r>
          </a:p>
        </p:txBody>
      </p:sp>
    </p:spTree>
    <p:extLst>
      <p:ext uri="{BB962C8B-B14F-4D97-AF65-F5344CB8AC3E}">
        <p14:creationId xmlns:p14="http://schemas.microsoft.com/office/powerpoint/2010/main" val="1702552242"/>
      </p:ext>
    </p:extLst>
  </p:cSld>
</p:sld>
</file>

<file path=ppt/slides/slide7.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A18ED9CE-4265-4F39-BA7C-A68BD7953766}"/>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F8F6F0"/>
                </a:solidFill>
                <a:latin typeface="Arial"/>
                <a:ea typeface="Arial"/>
                <a:cs typeface="Arial"/>
              </a:defRPr>
            </a:defPPr>
            <a:lvl1pPr>
              <a:defRPr sz="3375" b="1">
                <a:solidFill>
                  <a:srgbClr val="F8F6F0"/>
                </a:solidFill>
                <a:latin typeface="Arial"/>
                <a:ea typeface="Arial"/>
                <a:cs typeface="Arial"/>
              </a:defRPr>
            </a:lvl1pPr>
            <a:lvl2pPr>
              <a:defRPr sz="3375" b="1">
                <a:solidFill>
                  <a:srgbClr val="F8F6F0"/>
                </a:solidFill>
                <a:latin typeface="Arial"/>
                <a:ea typeface="Arial"/>
                <a:cs typeface="Arial"/>
              </a:defRPr>
            </a:lvl2pPr>
            <a:lvl3pPr>
              <a:defRPr sz="3375" b="1">
                <a:solidFill>
                  <a:srgbClr val="F8F6F0"/>
                </a:solidFill>
                <a:latin typeface="Arial"/>
                <a:ea typeface="Arial"/>
                <a:cs typeface="Arial"/>
              </a:defRPr>
            </a:lvl3pPr>
            <a:lvl4pPr>
              <a:defRPr sz="3375" b="1">
                <a:solidFill>
                  <a:srgbClr val="F8F6F0"/>
                </a:solidFill>
                <a:latin typeface="Arial"/>
                <a:ea typeface="Arial"/>
                <a:cs typeface="Arial"/>
              </a:defRPr>
            </a:lvl4pPr>
            <a:lvl5pPr>
              <a:defRPr sz="3375" b="1">
                <a:solidFill>
                  <a:srgbClr val="F8F6F0"/>
                </a:solidFill>
                <a:latin typeface="Arial"/>
                <a:ea typeface="Arial"/>
                <a:cs typeface="Arial"/>
              </a:defRPr>
            </a:lvl5pPr>
            <a:lvl6pPr>
              <a:defRPr sz="3375" b="1">
                <a:solidFill>
                  <a:srgbClr val="F8F6F0"/>
                </a:solidFill>
                <a:latin typeface="Arial"/>
                <a:ea typeface="Arial"/>
                <a:cs typeface="Arial"/>
              </a:defRPr>
            </a:lvl6pPr>
            <a:lvl7pPr>
              <a:defRPr sz="3375" b="1">
                <a:solidFill>
                  <a:srgbClr val="F8F6F0"/>
                </a:solidFill>
                <a:latin typeface="Arial"/>
                <a:ea typeface="Arial"/>
                <a:cs typeface="Arial"/>
              </a:defRPr>
            </a:lvl7pPr>
            <a:lvl8pPr>
              <a:defRPr sz="3375" b="1">
                <a:solidFill>
                  <a:srgbClr val="F8F6F0"/>
                </a:solidFill>
                <a:latin typeface="Arial"/>
                <a:ea typeface="Arial"/>
                <a:cs typeface="Arial"/>
              </a:defRPr>
            </a:lvl8pPr>
            <a:lvl9pPr>
              <a:defRPr sz="3375" b="1">
                <a:solidFill>
                  <a:srgbClr val="F8F6F0"/>
                </a:solidFill>
                <a:latin typeface="Arial"/>
                <a:ea typeface="Arial"/>
                <a:cs typeface="Arial"/>
              </a:defRPr>
            </a:lvl9pPr>
          </a:lstStyle>
          <a:p xmlns:a="http://schemas.openxmlformats.org/drawingml/2006/main">
            <a:pPr>
              <a:defRPr sz="3375" b="1">
                <a:solidFill>
                  <a:srgbClr val="F8F6F0"/>
                </a:solidFill>
                <a:latin typeface="Arial"/>
                <a:ea typeface="Arial"/>
                <a:cs typeface="Arial"/>
              </a:defRPr>
            </a:pPr>
            <a:r>
              <a:rPr sz="3375" b="1">
                <a:solidFill>
                  <a:srgbClr val="F8F6F0"/>
                </a:solidFill>
                <a:latin typeface="Arial"/>
                <a:ea typeface="Arial"/>
                <a:cs typeface="Arial"/>
              </a:rPr>
              <a:t>Kısa değerlendirme</a:t>
            </a:r>
          </a:p>
        </p:txBody>
      </p:sp>
      <p:sp>
        <p:nvSpPr>
          <p:cNvPr id="3" name="point-0">
            <a:extLst xmlns:a="http://schemas.openxmlformats.org/drawingml/2006/main">
              <a:ext uri="{FF2B5EF4-FFF2-40B4-BE49-F238E27FC236}">
                <a16:creationId xmlns:a16="http://schemas.microsoft.com/office/drawing/2014/main" id="{5F0FDFB6-E1F0-4E24-8105-B0A062D9319B}"/>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Durum: Kaynağını bilmediğiniz bir nesne fark ettiniz.</a:t>
            </a:r>
          </a:p>
        </p:txBody>
      </p:sp>
      <p:sp>
        <p:nvSpPr>
          <p:cNvPr id="4" name="point-1">
            <a:extLst xmlns:a="http://schemas.openxmlformats.org/drawingml/2006/main">
              <a:ext uri="{FF2B5EF4-FFF2-40B4-BE49-F238E27FC236}">
                <a16:creationId xmlns:a16="http://schemas.microsoft.com/office/drawing/2014/main" id="{537324A2-751C-4D2D-BDF2-0B5EE00ABE20}"/>
              </a:ext>
            </a:extLst>
          </p:cNvPr>
          <p:cNvSpPr>
            <a:spLocks xmlns:a="http://schemas.openxmlformats.org/drawingml/2006/main" noGrp="1"/>
          </p:cNvSpPr>
          <p:nvPr/>
        </p:nvSpPr>
        <p:spPr>
          <a:xfrm xmlns:a="http://schemas.openxmlformats.org/drawingml/2006/main">
            <a:off x="685800" y="30575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A. Nesnenin kayıt yaptığını kesin bir dille duyurmak</a:t>
            </a:r>
          </a:p>
        </p:txBody>
      </p:sp>
      <p:sp>
        <p:nvSpPr>
          <p:cNvPr id="5" name="point-2">
            <a:extLst xmlns:a="http://schemas.openxmlformats.org/drawingml/2006/main">
              <a:ext uri="{FF2B5EF4-FFF2-40B4-BE49-F238E27FC236}">
                <a16:creationId xmlns:a16="http://schemas.microsoft.com/office/drawing/2014/main" id="{03EEDE41-544B-427C-9046-098B1C2C2466}"/>
              </a:ext>
            </a:extLst>
          </p:cNvPr>
          <p:cNvSpPr>
            <a:spLocks xmlns:a="http://schemas.openxmlformats.org/drawingml/2006/main" noGrp="1"/>
          </p:cNvSpPr>
          <p:nvPr/>
        </p:nvSpPr>
        <p:spPr>
          <a:xfrm xmlns:a="http://schemas.openxmlformats.org/drawingml/2006/main">
            <a:off x="685800" y="41624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B. Gözlemi ve belirsizliği yetkili kişiye bildirmek</a:t>
            </a:r>
          </a:p>
        </p:txBody>
      </p:sp>
      <p:sp>
        <p:nvSpPr>
          <p:cNvPr id="6" name="bottom">
            <a:extLst xmlns:a="http://schemas.openxmlformats.org/drawingml/2006/main">
              <a:ext uri="{FF2B5EF4-FFF2-40B4-BE49-F238E27FC236}">
                <a16:creationId xmlns:a16="http://schemas.microsoft.com/office/drawing/2014/main" id="{2B653DD4-7B1E-4681-8A7F-984C4182735A}"/>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80DDD0"/>
                </a:solidFill>
                <a:latin typeface="Arial"/>
                <a:ea typeface="Arial"/>
                <a:cs typeface="Arial"/>
              </a:defRPr>
            </a:defPPr>
            <a:lvl1pPr>
              <a:defRPr sz="1725" b="1">
                <a:solidFill>
                  <a:srgbClr val="80DDD0"/>
                </a:solidFill>
                <a:latin typeface="Arial"/>
                <a:ea typeface="Arial"/>
                <a:cs typeface="Arial"/>
              </a:defRPr>
            </a:lvl1pPr>
            <a:lvl2pPr>
              <a:defRPr sz="1725" b="1">
                <a:solidFill>
                  <a:srgbClr val="80DDD0"/>
                </a:solidFill>
                <a:latin typeface="Arial"/>
                <a:ea typeface="Arial"/>
                <a:cs typeface="Arial"/>
              </a:defRPr>
            </a:lvl2pPr>
            <a:lvl3pPr>
              <a:defRPr sz="1725" b="1">
                <a:solidFill>
                  <a:srgbClr val="80DDD0"/>
                </a:solidFill>
                <a:latin typeface="Arial"/>
                <a:ea typeface="Arial"/>
                <a:cs typeface="Arial"/>
              </a:defRPr>
            </a:lvl3pPr>
            <a:lvl4pPr>
              <a:defRPr sz="1725" b="1">
                <a:solidFill>
                  <a:srgbClr val="80DDD0"/>
                </a:solidFill>
                <a:latin typeface="Arial"/>
                <a:ea typeface="Arial"/>
                <a:cs typeface="Arial"/>
              </a:defRPr>
            </a:lvl4pPr>
            <a:lvl5pPr>
              <a:defRPr sz="1725" b="1">
                <a:solidFill>
                  <a:srgbClr val="80DDD0"/>
                </a:solidFill>
                <a:latin typeface="Arial"/>
                <a:ea typeface="Arial"/>
                <a:cs typeface="Arial"/>
              </a:defRPr>
            </a:lvl5pPr>
            <a:lvl6pPr>
              <a:defRPr sz="1725" b="1">
                <a:solidFill>
                  <a:srgbClr val="80DDD0"/>
                </a:solidFill>
                <a:latin typeface="Arial"/>
                <a:ea typeface="Arial"/>
                <a:cs typeface="Arial"/>
              </a:defRPr>
            </a:lvl6pPr>
            <a:lvl7pPr>
              <a:defRPr sz="1725" b="1">
                <a:solidFill>
                  <a:srgbClr val="80DDD0"/>
                </a:solidFill>
                <a:latin typeface="Arial"/>
                <a:ea typeface="Arial"/>
                <a:cs typeface="Arial"/>
              </a:defRPr>
            </a:lvl7pPr>
            <a:lvl8pPr>
              <a:defRPr sz="1725" b="1">
                <a:solidFill>
                  <a:srgbClr val="80DDD0"/>
                </a:solidFill>
                <a:latin typeface="Arial"/>
                <a:ea typeface="Arial"/>
                <a:cs typeface="Arial"/>
              </a:defRPr>
            </a:lvl8pPr>
            <a:lvl9pPr>
              <a:defRPr sz="1725" b="1">
                <a:solidFill>
                  <a:srgbClr val="80DDD0"/>
                </a:solidFill>
                <a:latin typeface="Arial"/>
                <a:ea typeface="Arial"/>
                <a:cs typeface="Arial"/>
              </a:defRPr>
            </a:lvl9pPr>
          </a:lstStyle>
          <a:p xmlns:a="http://schemas.openxmlformats.org/drawingml/2006/main">
            <a:pPr>
              <a:defRPr sz="1725" b="1">
                <a:solidFill>
                  <a:srgbClr val="80DDD0"/>
                </a:solidFill>
                <a:latin typeface="Arial"/>
                <a:ea typeface="Arial"/>
                <a:cs typeface="Arial"/>
              </a:defRPr>
            </a:pPr>
            <a:r>
              <a:rPr sz="1725" b="1">
                <a:solidFill>
                  <a:srgbClr val="80DDD0"/>
                </a:solidFill>
                <a:latin typeface="Arial"/>
                <a:ea typeface="Arial"/>
                <a:cs typeface="Arial"/>
              </a:rPr>
              <a:t>Uygun başlangıç: B. Teknik sonuç ayrıca doğrulama gerektirir.</a:t>
            </a:r>
          </a:p>
        </p:txBody>
      </p:sp>
      <p:sp>
        <p:nvSpPr>
          <p:cNvPr id="7" name="page">
            <a:extLst xmlns:a="http://schemas.openxmlformats.org/drawingml/2006/main">
              <a:ext uri="{FF2B5EF4-FFF2-40B4-BE49-F238E27FC236}">
                <a16:creationId xmlns:a16="http://schemas.microsoft.com/office/drawing/2014/main" id="{3D8A7631-ABF8-48B3-9893-B0839ADB4318}"/>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B9D7D7"/>
                </a:solidFill>
                <a:latin typeface="Arial"/>
                <a:ea typeface="Arial"/>
                <a:cs typeface="Arial"/>
              </a:defRPr>
            </a:defPPr>
            <a:lvl1pPr>
              <a:defRPr sz="1125" b="0">
                <a:solidFill>
                  <a:srgbClr val="B9D7D7"/>
                </a:solidFill>
                <a:latin typeface="Arial"/>
                <a:ea typeface="Arial"/>
                <a:cs typeface="Arial"/>
              </a:defRPr>
            </a:lvl1pPr>
            <a:lvl2pPr>
              <a:defRPr sz="1125" b="0">
                <a:solidFill>
                  <a:srgbClr val="B9D7D7"/>
                </a:solidFill>
                <a:latin typeface="Arial"/>
                <a:ea typeface="Arial"/>
                <a:cs typeface="Arial"/>
              </a:defRPr>
            </a:lvl2pPr>
            <a:lvl3pPr>
              <a:defRPr sz="1125" b="0">
                <a:solidFill>
                  <a:srgbClr val="B9D7D7"/>
                </a:solidFill>
                <a:latin typeface="Arial"/>
                <a:ea typeface="Arial"/>
                <a:cs typeface="Arial"/>
              </a:defRPr>
            </a:lvl3pPr>
            <a:lvl4pPr>
              <a:defRPr sz="1125" b="0">
                <a:solidFill>
                  <a:srgbClr val="B9D7D7"/>
                </a:solidFill>
                <a:latin typeface="Arial"/>
                <a:ea typeface="Arial"/>
                <a:cs typeface="Arial"/>
              </a:defRPr>
            </a:lvl4pPr>
            <a:lvl5pPr>
              <a:defRPr sz="1125" b="0">
                <a:solidFill>
                  <a:srgbClr val="B9D7D7"/>
                </a:solidFill>
                <a:latin typeface="Arial"/>
                <a:ea typeface="Arial"/>
                <a:cs typeface="Arial"/>
              </a:defRPr>
            </a:lvl5pPr>
            <a:lvl6pPr>
              <a:defRPr sz="1125" b="0">
                <a:solidFill>
                  <a:srgbClr val="B9D7D7"/>
                </a:solidFill>
                <a:latin typeface="Arial"/>
                <a:ea typeface="Arial"/>
                <a:cs typeface="Arial"/>
              </a:defRPr>
            </a:lvl6pPr>
            <a:lvl7pPr>
              <a:defRPr sz="1125" b="0">
                <a:solidFill>
                  <a:srgbClr val="B9D7D7"/>
                </a:solidFill>
                <a:latin typeface="Arial"/>
                <a:ea typeface="Arial"/>
                <a:cs typeface="Arial"/>
              </a:defRPr>
            </a:lvl7pPr>
            <a:lvl8pPr>
              <a:defRPr sz="1125" b="0">
                <a:solidFill>
                  <a:srgbClr val="B9D7D7"/>
                </a:solidFill>
                <a:latin typeface="Arial"/>
                <a:ea typeface="Arial"/>
                <a:cs typeface="Arial"/>
              </a:defRPr>
            </a:lvl8pPr>
            <a:lvl9pPr>
              <a:defRPr sz="1125" b="0">
                <a:solidFill>
                  <a:srgbClr val="B9D7D7"/>
                </a:solidFill>
                <a:latin typeface="Arial"/>
                <a:ea typeface="Arial"/>
                <a:cs typeface="Arial"/>
              </a:defRPr>
            </a:lvl9pPr>
          </a:lstStyle>
          <a:p xmlns:a="http://schemas.openxmlformats.org/drawingml/2006/main">
            <a:pPr>
              <a:defRPr sz="1125" b="0">
                <a:solidFill>
                  <a:srgbClr val="B9D7D7"/>
                </a:solidFill>
                <a:latin typeface="Arial"/>
                <a:ea typeface="Arial"/>
                <a:cs typeface="Arial"/>
              </a:defRPr>
            </a:pPr>
            <a:r>
              <a:rPr sz="1125" b="0">
                <a:solidFill>
                  <a:srgbClr val="B9D7D7"/>
                </a:solidFill>
                <a:latin typeface="Arial"/>
                <a:ea typeface="Arial"/>
                <a:cs typeface="Arial"/>
              </a:rPr>
              <a:t>TEKNİK ELEKTRONİK ARAMA    07 / 20</a:t>
            </a:r>
          </a:p>
        </p:txBody>
      </p:sp>
    </p:spTree>
    <p:extLst>
      <p:ext uri="{BB962C8B-B14F-4D97-AF65-F5344CB8AC3E}">
        <p14:creationId xmlns:p14="http://schemas.microsoft.com/office/powerpoint/2010/main" val="918577571"/>
      </p:ext>
    </p:extLst>
  </p:cSld>
</p:sld>
</file>

<file path=ppt/slides/slide8.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C3EB9ABA-3BB7-4D7D-B78F-B6464734925D}"/>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Güvenli toplantıya hazırlık</a:t>
            </a:r>
          </a:p>
        </p:txBody>
      </p:sp>
      <p:sp>
        <p:nvSpPr>
          <p:cNvPr id="3" name="point-0">
            <a:extLst xmlns:a="http://schemas.openxmlformats.org/drawingml/2006/main">
              <a:ext uri="{FF2B5EF4-FFF2-40B4-BE49-F238E27FC236}">
                <a16:creationId xmlns:a16="http://schemas.microsoft.com/office/drawing/2014/main" id="{5B8A2340-D40E-4D50-BE7D-BFE00DB7D32E}"/>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Görüşme hangi bilgileri içerecek?</a:t>
            </a:r>
          </a:p>
        </p:txBody>
      </p:sp>
      <p:sp>
        <p:nvSpPr>
          <p:cNvPr id="4" name="point-1">
            <a:extLst xmlns:a="http://schemas.openxmlformats.org/drawingml/2006/main">
              <a:ext uri="{FF2B5EF4-FFF2-40B4-BE49-F238E27FC236}">
                <a16:creationId xmlns:a16="http://schemas.microsoft.com/office/drawing/2014/main" id="{E75AC073-EC4F-4DBE-854F-79F6A5B3BA8F}"/>
              </a:ext>
            </a:extLst>
          </p:cNvPr>
          <p:cNvSpPr>
            <a:spLocks xmlns:a="http://schemas.openxmlformats.org/drawingml/2006/main" noGrp="1"/>
          </p:cNvSpPr>
          <p:nvPr/>
        </p:nvSpPr>
        <p:spPr>
          <a:xfrm xmlns:a="http://schemas.openxmlformats.org/drawingml/2006/main">
            <a:off x="685800" y="281940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Kimlerin katılması gerekiyor?</a:t>
            </a:r>
          </a:p>
        </p:txBody>
      </p:sp>
      <p:sp>
        <p:nvSpPr>
          <p:cNvPr id="5" name="point-2">
            <a:extLst xmlns:a="http://schemas.openxmlformats.org/drawingml/2006/main">
              <a:ext uri="{FF2B5EF4-FFF2-40B4-BE49-F238E27FC236}">
                <a16:creationId xmlns:a16="http://schemas.microsoft.com/office/drawing/2014/main" id="{AC702541-A024-4052-B316-DC285D509BD5}"/>
              </a:ext>
            </a:extLst>
          </p:cNvPr>
          <p:cNvSpPr>
            <a:spLocks xmlns:a="http://schemas.openxmlformats.org/drawingml/2006/main" noGrp="1"/>
          </p:cNvSpPr>
          <p:nvPr/>
        </p:nvSpPr>
        <p:spPr>
          <a:xfrm xmlns:a="http://schemas.openxmlformats.org/drawingml/2006/main">
            <a:off x="685800" y="368617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Katılımcılar hangi belgelere erişmeli?</a:t>
            </a:r>
          </a:p>
        </p:txBody>
      </p:sp>
      <p:sp>
        <p:nvSpPr>
          <p:cNvPr id="6" name="point-3">
            <a:extLst xmlns:a="http://schemas.openxmlformats.org/drawingml/2006/main">
              <a:ext uri="{FF2B5EF4-FFF2-40B4-BE49-F238E27FC236}">
                <a16:creationId xmlns:a16="http://schemas.microsoft.com/office/drawing/2014/main" id="{2C40583A-AE03-4BB0-B545-6F66EA9C0F3C}"/>
              </a:ext>
            </a:extLst>
          </p:cNvPr>
          <p:cNvSpPr>
            <a:spLocks xmlns:a="http://schemas.openxmlformats.org/drawingml/2006/main" noGrp="1"/>
          </p:cNvSpPr>
          <p:nvPr/>
        </p:nvSpPr>
        <p:spPr>
          <a:xfrm xmlns:a="http://schemas.openxmlformats.org/drawingml/2006/main">
            <a:off x="685800" y="455295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Oda ve çevrim içi paylaşım için kurum kuralları neler?</a:t>
            </a:r>
          </a:p>
        </p:txBody>
      </p:sp>
      <p:sp>
        <p:nvSpPr>
          <p:cNvPr id="7" name="page">
            <a:extLst xmlns:a="http://schemas.openxmlformats.org/drawingml/2006/main">
              <a:ext uri="{FF2B5EF4-FFF2-40B4-BE49-F238E27FC236}">
                <a16:creationId xmlns:a16="http://schemas.microsoft.com/office/drawing/2014/main" id="{89E2A7F8-4CFB-4DDF-A215-97A311AA0A55}"/>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08 / 20</a:t>
            </a:r>
          </a:p>
        </p:txBody>
      </p:sp>
    </p:spTree>
    <p:extLst>
      <p:ext uri="{BB962C8B-B14F-4D97-AF65-F5344CB8AC3E}">
        <p14:creationId xmlns:p14="http://schemas.microsoft.com/office/powerpoint/2010/main" val="142353025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7889D129-53E6-4519-AAB3-7BA8B6DC2560}"/>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Ziyaretçiler ve ortak alanlar</a:t>
            </a:r>
          </a:p>
        </p:txBody>
      </p:sp>
      <p:sp>
        <p:nvSpPr>
          <p:cNvPr id="3" name="point-0">
            <a:extLst xmlns:a="http://schemas.openxmlformats.org/drawingml/2006/main">
              <a:ext uri="{FF2B5EF4-FFF2-40B4-BE49-F238E27FC236}">
                <a16:creationId xmlns:a16="http://schemas.microsoft.com/office/drawing/2014/main" id="{D8F1F605-B889-4494-A528-080FD1FB7882}"/>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Ziyaretçinin kullanacağı alanı ve refakat düzenini önceden netleştirin.</a:t>
            </a:r>
          </a:p>
        </p:txBody>
      </p:sp>
      <p:sp>
        <p:nvSpPr>
          <p:cNvPr id="4" name="point-1">
            <a:extLst xmlns:a="http://schemas.openxmlformats.org/drawingml/2006/main">
              <a:ext uri="{FF2B5EF4-FFF2-40B4-BE49-F238E27FC236}">
                <a16:creationId xmlns:a16="http://schemas.microsoft.com/office/drawing/2014/main" id="{11741DB3-62FE-44DC-84E6-D8691D550DFC}"/>
              </a:ext>
            </a:extLst>
          </p:cNvPr>
          <p:cNvSpPr>
            <a:spLocks xmlns:a="http://schemas.openxmlformats.org/drawingml/2006/main" noGrp="1"/>
          </p:cNvSpPr>
          <p:nvPr/>
        </p:nvSpPr>
        <p:spPr>
          <a:xfrm xmlns:a="http://schemas.openxmlformats.org/drawingml/2006/main">
            <a:off x="685800" y="30575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Toplantıyla ilgisi olmayan ekran ve proje notlarını görünür bırakmayın.</a:t>
            </a:r>
          </a:p>
        </p:txBody>
      </p:sp>
      <p:sp>
        <p:nvSpPr>
          <p:cNvPr id="5" name="point-2">
            <a:extLst xmlns:a="http://schemas.openxmlformats.org/drawingml/2006/main">
              <a:ext uri="{FF2B5EF4-FFF2-40B4-BE49-F238E27FC236}">
                <a16:creationId xmlns:a16="http://schemas.microsoft.com/office/drawing/2014/main" id="{0C32394D-48B3-4A51-B450-DC2CF1CB0BC3}"/>
              </a:ext>
            </a:extLst>
          </p:cNvPr>
          <p:cNvSpPr>
            <a:spLocks xmlns:a="http://schemas.openxmlformats.org/drawingml/2006/main" noGrp="1"/>
          </p:cNvSpPr>
          <p:nvPr/>
        </p:nvSpPr>
        <p:spPr>
          <a:xfrm xmlns:a="http://schemas.openxmlformats.org/drawingml/2006/main">
            <a:off x="685800" y="41624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Ortak alanlarda duyulabilecek konuşma ayrıntılarını dikkate alın.</a:t>
            </a:r>
          </a:p>
        </p:txBody>
      </p:sp>
      <p:sp>
        <p:nvSpPr>
          <p:cNvPr id="6" name="page">
            <a:extLst xmlns:a="http://schemas.openxmlformats.org/drawingml/2006/main">
              <a:ext uri="{FF2B5EF4-FFF2-40B4-BE49-F238E27FC236}">
                <a16:creationId xmlns:a16="http://schemas.microsoft.com/office/drawing/2014/main" id="{B17DB80E-8150-4FBD-8C28-FB3073BBE5E2}"/>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09 / 20</a:t>
            </a:r>
          </a:p>
        </p:txBody>
      </p:sp>
    </p:spTree>
    <p:extLst>
      <p:ext uri="{BB962C8B-B14F-4D97-AF65-F5344CB8AC3E}">
        <p14:creationId xmlns:p14="http://schemas.microsoft.com/office/powerpoint/2010/main" val="82038902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013291F3-ED7B-4915-9F42-A4717123DE20}"/>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Ekran ve belge farkındalığı</a:t>
            </a:r>
          </a:p>
        </p:txBody>
      </p:sp>
      <p:sp>
        <p:nvSpPr>
          <p:cNvPr id="3" name="point-0">
            <a:extLst xmlns:a="http://schemas.openxmlformats.org/drawingml/2006/main">
              <a:ext uri="{FF2B5EF4-FFF2-40B4-BE49-F238E27FC236}">
                <a16:creationId xmlns:a16="http://schemas.microsoft.com/office/drawing/2014/main" id="{1BC4F5E4-0892-4534-AFAC-BEB731CB3382}"/>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Açık ekranlar da bilgi paylaşabilir.</a:t>
            </a:r>
          </a:p>
        </p:txBody>
      </p:sp>
      <p:sp>
        <p:nvSpPr>
          <p:cNvPr id="4" name="point-1">
            <a:extLst xmlns:a="http://schemas.openxmlformats.org/drawingml/2006/main">
              <a:ext uri="{FF2B5EF4-FFF2-40B4-BE49-F238E27FC236}">
                <a16:creationId xmlns:a16="http://schemas.microsoft.com/office/drawing/2014/main" id="{061C1FF0-5B72-4C71-B0B0-5A75E070CFE1}"/>
              </a:ext>
            </a:extLst>
          </p:cNvPr>
          <p:cNvSpPr>
            <a:spLocks xmlns:a="http://schemas.openxmlformats.org/drawingml/2006/main" noGrp="1"/>
          </p:cNvSpPr>
          <p:nvPr/>
        </p:nvSpPr>
        <p:spPr>
          <a:xfrm xmlns:a="http://schemas.openxmlformats.org/drawingml/2006/main">
            <a:off x="685800" y="281940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Masadaki belgelerin sahibini ve kullanım amacını bilin.</a:t>
            </a:r>
          </a:p>
        </p:txBody>
      </p:sp>
      <p:sp>
        <p:nvSpPr>
          <p:cNvPr id="5" name="point-2">
            <a:extLst xmlns:a="http://schemas.openxmlformats.org/drawingml/2006/main">
              <a:ext uri="{FF2B5EF4-FFF2-40B4-BE49-F238E27FC236}">
                <a16:creationId xmlns:a16="http://schemas.microsoft.com/office/drawing/2014/main" id="{A7337203-2A57-473B-9CA6-005AF12294CC}"/>
              </a:ext>
            </a:extLst>
          </p:cNvPr>
          <p:cNvSpPr>
            <a:spLocks xmlns:a="http://schemas.openxmlformats.org/drawingml/2006/main" noGrp="1"/>
          </p:cNvSpPr>
          <p:nvPr/>
        </p:nvSpPr>
        <p:spPr>
          <a:xfrm xmlns:a="http://schemas.openxmlformats.org/drawingml/2006/main">
            <a:off x="685800" y="368617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Erişimi kurumun yetkilendirme kurallarına göre düzenleyin.</a:t>
            </a:r>
          </a:p>
        </p:txBody>
      </p:sp>
      <p:sp>
        <p:nvSpPr>
          <p:cNvPr id="6" name="point-3">
            <a:extLst xmlns:a="http://schemas.openxmlformats.org/drawingml/2006/main">
              <a:ext uri="{FF2B5EF4-FFF2-40B4-BE49-F238E27FC236}">
                <a16:creationId xmlns:a16="http://schemas.microsoft.com/office/drawing/2014/main" id="{5EF1F710-9679-4D0F-9B76-AB3DE77C2C44}"/>
              </a:ext>
            </a:extLst>
          </p:cNvPr>
          <p:cNvSpPr>
            <a:spLocks xmlns:a="http://schemas.openxmlformats.org/drawingml/2006/main" noGrp="1"/>
          </p:cNvSpPr>
          <p:nvPr/>
        </p:nvSpPr>
        <p:spPr>
          <a:xfrm xmlns:a="http://schemas.openxmlformats.org/drawingml/2006/main">
            <a:off x="685800" y="455295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Toplantı sonunda notları ve evrakı uygun yerde saklayın.</a:t>
            </a:r>
          </a:p>
        </p:txBody>
      </p:sp>
      <p:sp>
        <p:nvSpPr>
          <p:cNvPr id="7" name="page">
            <a:extLst xmlns:a="http://schemas.openxmlformats.org/drawingml/2006/main">
              <a:ext uri="{FF2B5EF4-FFF2-40B4-BE49-F238E27FC236}">
                <a16:creationId xmlns:a16="http://schemas.microsoft.com/office/drawing/2014/main" id="{BA68327B-0829-41A0-AAEB-2345DA15B810}"/>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10 / 20</a:t>
            </a:r>
          </a:p>
        </p:txBody>
      </p:sp>
    </p:spTree>
    <p:extLst>
      <p:ext uri="{BB962C8B-B14F-4D97-AF65-F5344CB8AC3E}">
        <p14:creationId xmlns:p14="http://schemas.microsoft.com/office/powerpoint/2010/main" val="153803738"/>
      </p:ext>
    </p:extLst>
  </p:cSld>
</p:sld>
</file>

<file path=ppt/slides/slide11.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9110721E-CCA6-49CD-A017-062E9427804C}"/>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F8F6F0"/>
                </a:solidFill>
                <a:latin typeface="Arial"/>
                <a:ea typeface="Arial"/>
                <a:cs typeface="Arial"/>
              </a:defRPr>
            </a:defPPr>
            <a:lvl1pPr>
              <a:defRPr sz="3375" b="1">
                <a:solidFill>
                  <a:srgbClr val="F8F6F0"/>
                </a:solidFill>
                <a:latin typeface="Arial"/>
                <a:ea typeface="Arial"/>
                <a:cs typeface="Arial"/>
              </a:defRPr>
            </a:lvl1pPr>
            <a:lvl2pPr>
              <a:defRPr sz="3375" b="1">
                <a:solidFill>
                  <a:srgbClr val="F8F6F0"/>
                </a:solidFill>
                <a:latin typeface="Arial"/>
                <a:ea typeface="Arial"/>
                <a:cs typeface="Arial"/>
              </a:defRPr>
            </a:lvl2pPr>
            <a:lvl3pPr>
              <a:defRPr sz="3375" b="1">
                <a:solidFill>
                  <a:srgbClr val="F8F6F0"/>
                </a:solidFill>
                <a:latin typeface="Arial"/>
                <a:ea typeface="Arial"/>
                <a:cs typeface="Arial"/>
              </a:defRPr>
            </a:lvl3pPr>
            <a:lvl4pPr>
              <a:defRPr sz="3375" b="1">
                <a:solidFill>
                  <a:srgbClr val="F8F6F0"/>
                </a:solidFill>
                <a:latin typeface="Arial"/>
                <a:ea typeface="Arial"/>
                <a:cs typeface="Arial"/>
              </a:defRPr>
            </a:lvl4pPr>
            <a:lvl5pPr>
              <a:defRPr sz="3375" b="1">
                <a:solidFill>
                  <a:srgbClr val="F8F6F0"/>
                </a:solidFill>
                <a:latin typeface="Arial"/>
                <a:ea typeface="Arial"/>
                <a:cs typeface="Arial"/>
              </a:defRPr>
            </a:lvl5pPr>
            <a:lvl6pPr>
              <a:defRPr sz="3375" b="1">
                <a:solidFill>
                  <a:srgbClr val="F8F6F0"/>
                </a:solidFill>
                <a:latin typeface="Arial"/>
                <a:ea typeface="Arial"/>
                <a:cs typeface="Arial"/>
              </a:defRPr>
            </a:lvl6pPr>
            <a:lvl7pPr>
              <a:defRPr sz="3375" b="1">
                <a:solidFill>
                  <a:srgbClr val="F8F6F0"/>
                </a:solidFill>
                <a:latin typeface="Arial"/>
                <a:ea typeface="Arial"/>
                <a:cs typeface="Arial"/>
              </a:defRPr>
            </a:lvl7pPr>
            <a:lvl8pPr>
              <a:defRPr sz="3375" b="1">
                <a:solidFill>
                  <a:srgbClr val="F8F6F0"/>
                </a:solidFill>
                <a:latin typeface="Arial"/>
                <a:ea typeface="Arial"/>
                <a:cs typeface="Arial"/>
              </a:defRPr>
            </a:lvl8pPr>
            <a:lvl9pPr>
              <a:defRPr sz="3375" b="1">
                <a:solidFill>
                  <a:srgbClr val="F8F6F0"/>
                </a:solidFill>
                <a:latin typeface="Arial"/>
                <a:ea typeface="Arial"/>
                <a:cs typeface="Arial"/>
              </a:defRPr>
            </a:lvl9pPr>
          </a:lstStyle>
          <a:p xmlns:a="http://schemas.openxmlformats.org/drawingml/2006/main">
            <a:pPr>
              <a:defRPr sz="3375" b="1">
                <a:solidFill>
                  <a:srgbClr val="F8F6F0"/>
                </a:solidFill>
                <a:latin typeface="Arial"/>
                <a:ea typeface="Arial"/>
                <a:cs typeface="Arial"/>
              </a:defRPr>
            </a:pPr>
            <a:r>
              <a:rPr sz="3375" b="1">
                <a:solidFill>
                  <a:srgbClr val="F8F6F0"/>
                </a:solidFill>
                <a:latin typeface="Arial"/>
                <a:ea typeface="Arial"/>
                <a:cs typeface="Arial"/>
              </a:rPr>
              <a:t>Güvenli bilgi paylaşımı</a:t>
            </a:r>
          </a:p>
        </p:txBody>
      </p:sp>
      <p:sp>
        <p:nvSpPr>
          <p:cNvPr id="3" name="point-0">
            <a:extLst xmlns:a="http://schemas.openxmlformats.org/drawingml/2006/main">
              <a:ext uri="{FF2B5EF4-FFF2-40B4-BE49-F238E27FC236}">
                <a16:creationId xmlns:a16="http://schemas.microsoft.com/office/drawing/2014/main" id="{E779A5CE-C962-4DB0-918B-115B22549ABF}"/>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Alıcı: Bu bilgiye iş gereği ihtiyacı var mı?</a:t>
            </a:r>
          </a:p>
        </p:txBody>
      </p:sp>
      <p:sp>
        <p:nvSpPr>
          <p:cNvPr id="4" name="point-1">
            <a:extLst xmlns:a="http://schemas.openxmlformats.org/drawingml/2006/main">
              <a:ext uri="{FF2B5EF4-FFF2-40B4-BE49-F238E27FC236}">
                <a16:creationId xmlns:a16="http://schemas.microsoft.com/office/drawing/2014/main" id="{8FDA5CAD-2976-4FA8-B6F2-9D50B3696FED}"/>
              </a:ext>
            </a:extLst>
          </p:cNvPr>
          <p:cNvSpPr>
            <a:spLocks xmlns:a="http://schemas.openxmlformats.org/drawingml/2006/main" noGrp="1"/>
          </p:cNvSpPr>
          <p:nvPr/>
        </p:nvSpPr>
        <p:spPr>
          <a:xfrm xmlns:a="http://schemas.openxmlformats.org/drawingml/2006/main">
            <a:off x="685800" y="30575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Kapsam: Gerekenden fazla ayrıntı paylaşıyor muyum?</a:t>
            </a:r>
          </a:p>
        </p:txBody>
      </p:sp>
      <p:sp>
        <p:nvSpPr>
          <p:cNvPr id="5" name="point-2">
            <a:extLst xmlns:a="http://schemas.openxmlformats.org/drawingml/2006/main">
              <a:ext uri="{FF2B5EF4-FFF2-40B4-BE49-F238E27FC236}">
                <a16:creationId xmlns:a16="http://schemas.microsoft.com/office/drawing/2014/main" id="{2BD56AFD-F48B-4F88-9867-32D7C3E6D30B}"/>
              </a:ext>
            </a:extLst>
          </p:cNvPr>
          <p:cNvSpPr>
            <a:spLocks xmlns:a="http://schemas.openxmlformats.org/drawingml/2006/main" noGrp="1"/>
          </p:cNvSpPr>
          <p:nvPr/>
        </p:nvSpPr>
        <p:spPr>
          <a:xfrm xmlns:a="http://schemas.openxmlformats.org/drawingml/2006/main">
            <a:off x="685800" y="41624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Kanal: Kurumun uygun gördüğü yöntemi kullanıyor muyum?</a:t>
            </a:r>
          </a:p>
        </p:txBody>
      </p:sp>
      <p:sp>
        <p:nvSpPr>
          <p:cNvPr id="6" name="bottom">
            <a:extLst xmlns:a="http://schemas.openxmlformats.org/drawingml/2006/main">
              <a:ext uri="{FF2B5EF4-FFF2-40B4-BE49-F238E27FC236}">
                <a16:creationId xmlns:a16="http://schemas.microsoft.com/office/drawing/2014/main" id="{3384C17A-4A0C-4A3F-AAE9-2C59C5C06264}"/>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80DDD0"/>
                </a:solidFill>
                <a:latin typeface="Arial"/>
                <a:ea typeface="Arial"/>
                <a:cs typeface="Arial"/>
              </a:defRPr>
            </a:defPPr>
            <a:lvl1pPr>
              <a:defRPr sz="1725" b="1">
                <a:solidFill>
                  <a:srgbClr val="80DDD0"/>
                </a:solidFill>
                <a:latin typeface="Arial"/>
                <a:ea typeface="Arial"/>
                <a:cs typeface="Arial"/>
              </a:defRPr>
            </a:lvl1pPr>
            <a:lvl2pPr>
              <a:defRPr sz="1725" b="1">
                <a:solidFill>
                  <a:srgbClr val="80DDD0"/>
                </a:solidFill>
                <a:latin typeface="Arial"/>
                <a:ea typeface="Arial"/>
                <a:cs typeface="Arial"/>
              </a:defRPr>
            </a:lvl2pPr>
            <a:lvl3pPr>
              <a:defRPr sz="1725" b="1">
                <a:solidFill>
                  <a:srgbClr val="80DDD0"/>
                </a:solidFill>
                <a:latin typeface="Arial"/>
                <a:ea typeface="Arial"/>
                <a:cs typeface="Arial"/>
              </a:defRPr>
            </a:lvl3pPr>
            <a:lvl4pPr>
              <a:defRPr sz="1725" b="1">
                <a:solidFill>
                  <a:srgbClr val="80DDD0"/>
                </a:solidFill>
                <a:latin typeface="Arial"/>
                <a:ea typeface="Arial"/>
                <a:cs typeface="Arial"/>
              </a:defRPr>
            </a:lvl4pPr>
            <a:lvl5pPr>
              <a:defRPr sz="1725" b="1">
                <a:solidFill>
                  <a:srgbClr val="80DDD0"/>
                </a:solidFill>
                <a:latin typeface="Arial"/>
                <a:ea typeface="Arial"/>
                <a:cs typeface="Arial"/>
              </a:defRPr>
            </a:lvl5pPr>
            <a:lvl6pPr>
              <a:defRPr sz="1725" b="1">
                <a:solidFill>
                  <a:srgbClr val="80DDD0"/>
                </a:solidFill>
                <a:latin typeface="Arial"/>
                <a:ea typeface="Arial"/>
                <a:cs typeface="Arial"/>
              </a:defRPr>
            </a:lvl6pPr>
            <a:lvl7pPr>
              <a:defRPr sz="1725" b="1">
                <a:solidFill>
                  <a:srgbClr val="80DDD0"/>
                </a:solidFill>
                <a:latin typeface="Arial"/>
                <a:ea typeface="Arial"/>
                <a:cs typeface="Arial"/>
              </a:defRPr>
            </a:lvl7pPr>
            <a:lvl8pPr>
              <a:defRPr sz="1725" b="1">
                <a:solidFill>
                  <a:srgbClr val="80DDD0"/>
                </a:solidFill>
                <a:latin typeface="Arial"/>
                <a:ea typeface="Arial"/>
                <a:cs typeface="Arial"/>
              </a:defRPr>
            </a:lvl8pPr>
            <a:lvl9pPr>
              <a:defRPr sz="1725" b="1">
                <a:solidFill>
                  <a:srgbClr val="80DDD0"/>
                </a:solidFill>
                <a:latin typeface="Arial"/>
                <a:ea typeface="Arial"/>
                <a:cs typeface="Arial"/>
              </a:defRPr>
            </a:lvl9pPr>
          </a:lstStyle>
          <a:p xmlns:a="http://schemas.openxmlformats.org/drawingml/2006/main">
            <a:pPr>
              <a:defRPr sz="1725" b="1">
                <a:solidFill>
                  <a:srgbClr val="80DDD0"/>
                </a:solidFill>
                <a:latin typeface="Arial"/>
                <a:ea typeface="Arial"/>
                <a:cs typeface="Arial"/>
              </a:defRPr>
            </a:pPr>
            <a:r>
              <a:rPr sz="1725" b="1">
                <a:solidFill>
                  <a:srgbClr val="80DDD0"/>
                </a:solidFill>
                <a:latin typeface="Arial"/>
                <a:ea typeface="Arial"/>
                <a:cs typeface="Arial"/>
              </a:rPr>
              <a:t>Aynı kontrolü konuşma, belge ve ekran paylaşımında uygulayın.</a:t>
            </a:r>
          </a:p>
        </p:txBody>
      </p:sp>
      <p:sp>
        <p:nvSpPr>
          <p:cNvPr id="7" name="page">
            <a:extLst xmlns:a="http://schemas.openxmlformats.org/drawingml/2006/main">
              <a:ext uri="{FF2B5EF4-FFF2-40B4-BE49-F238E27FC236}">
                <a16:creationId xmlns:a16="http://schemas.microsoft.com/office/drawing/2014/main" id="{B100E292-975E-44BE-8847-BF57044D12E6}"/>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B9D7D7"/>
                </a:solidFill>
                <a:latin typeface="Arial"/>
                <a:ea typeface="Arial"/>
                <a:cs typeface="Arial"/>
              </a:defRPr>
            </a:defPPr>
            <a:lvl1pPr>
              <a:defRPr sz="1125" b="0">
                <a:solidFill>
                  <a:srgbClr val="B9D7D7"/>
                </a:solidFill>
                <a:latin typeface="Arial"/>
                <a:ea typeface="Arial"/>
                <a:cs typeface="Arial"/>
              </a:defRPr>
            </a:lvl1pPr>
            <a:lvl2pPr>
              <a:defRPr sz="1125" b="0">
                <a:solidFill>
                  <a:srgbClr val="B9D7D7"/>
                </a:solidFill>
                <a:latin typeface="Arial"/>
                <a:ea typeface="Arial"/>
                <a:cs typeface="Arial"/>
              </a:defRPr>
            </a:lvl2pPr>
            <a:lvl3pPr>
              <a:defRPr sz="1125" b="0">
                <a:solidFill>
                  <a:srgbClr val="B9D7D7"/>
                </a:solidFill>
                <a:latin typeface="Arial"/>
                <a:ea typeface="Arial"/>
                <a:cs typeface="Arial"/>
              </a:defRPr>
            </a:lvl3pPr>
            <a:lvl4pPr>
              <a:defRPr sz="1125" b="0">
                <a:solidFill>
                  <a:srgbClr val="B9D7D7"/>
                </a:solidFill>
                <a:latin typeface="Arial"/>
                <a:ea typeface="Arial"/>
                <a:cs typeface="Arial"/>
              </a:defRPr>
            </a:lvl4pPr>
            <a:lvl5pPr>
              <a:defRPr sz="1125" b="0">
                <a:solidFill>
                  <a:srgbClr val="B9D7D7"/>
                </a:solidFill>
                <a:latin typeface="Arial"/>
                <a:ea typeface="Arial"/>
                <a:cs typeface="Arial"/>
              </a:defRPr>
            </a:lvl5pPr>
            <a:lvl6pPr>
              <a:defRPr sz="1125" b="0">
                <a:solidFill>
                  <a:srgbClr val="B9D7D7"/>
                </a:solidFill>
                <a:latin typeface="Arial"/>
                <a:ea typeface="Arial"/>
                <a:cs typeface="Arial"/>
              </a:defRPr>
            </a:lvl6pPr>
            <a:lvl7pPr>
              <a:defRPr sz="1125" b="0">
                <a:solidFill>
                  <a:srgbClr val="B9D7D7"/>
                </a:solidFill>
                <a:latin typeface="Arial"/>
                <a:ea typeface="Arial"/>
                <a:cs typeface="Arial"/>
              </a:defRPr>
            </a:lvl7pPr>
            <a:lvl8pPr>
              <a:defRPr sz="1125" b="0">
                <a:solidFill>
                  <a:srgbClr val="B9D7D7"/>
                </a:solidFill>
                <a:latin typeface="Arial"/>
                <a:ea typeface="Arial"/>
                <a:cs typeface="Arial"/>
              </a:defRPr>
            </a:lvl8pPr>
            <a:lvl9pPr>
              <a:defRPr sz="1125" b="0">
                <a:solidFill>
                  <a:srgbClr val="B9D7D7"/>
                </a:solidFill>
                <a:latin typeface="Arial"/>
                <a:ea typeface="Arial"/>
                <a:cs typeface="Arial"/>
              </a:defRPr>
            </a:lvl9pPr>
          </a:lstStyle>
          <a:p xmlns:a="http://schemas.openxmlformats.org/drawingml/2006/main">
            <a:pPr>
              <a:defRPr sz="1125" b="0">
                <a:solidFill>
                  <a:srgbClr val="B9D7D7"/>
                </a:solidFill>
                <a:latin typeface="Arial"/>
                <a:ea typeface="Arial"/>
                <a:cs typeface="Arial"/>
              </a:defRPr>
            </a:pPr>
            <a:r>
              <a:rPr sz="1125" b="0">
                <a:solidFill>
                  <a:srgbClr val="B9D7D7"/>
                </a:solidFill>
                <a:latin typeface="Arial"/>
                <a:ea typeface="Arial"/>
                <a:cs typeface="Arial"/>
              </a:rPr>
              <a:t>TEKNİK ELEKTRONİK ARAMA    11 / 20</a:t>
            </a:r>
          </a:p>
        </p:txBody>
      </p:sp>
    </p:spTree>
    <p:extLst>
      <p:ext uri="{BB962C8B-B14F-4D97-AF65-F5344CB8AC3E}">
        <p14:creationId xmlns:p14="http://schemas.microsoft.com/office/powerpoint/2010/main" val="229623656"/>
      </p:ext>
    </p:extLst>
  </p:cSld>
</p:sld>
</file>

<file path=ppt/slides/slide1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6C0CB2EE-A336-4CFE-A7F3-9874638AAF26}"/>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Toplantı sonu senaryosu</a:t>
            </a:r>
          </a:p>
        </p:txBody>
      </p:sp>
      <p:pic>
        <p:nvPicPr>
          <p:cNvPr id="3" name="">
            <a:extLst xmlns:a="http://schemas.openxmlformats.org/drawingml/2006/main">
              <a:ext uri="{FF2B5EF4-FFF2-40B4-BE49-F238E27FC236}">
                <a16:creationId xmlns:a16="http://schemas.microsoft.com/office/drawing/2014/main" id="{5116968C-8661-46C6-AF61-269CA82A166D}"/>
              </a:ext>
            </a:extLst>
          </p:cNvPr>
          <p:cNvPicPr>
            <a:picLocks xmlns:a="http://schemas.openxmlformats.org/drawingml/2006/main" noChangeAspect="1"/>
          </p:cNvPicPr>
          <p:nvPr/>
        </p:nvPicPr>
        <p:blipFill>
          <a:blip xmlns:r="http://schemas.openxmlformats.org/officeDocument/2006/relationships" xmlns:a="http://schemas.openxmlformats.org/drawingml/2006/main" r:embed="Rc08a7138262346ff"/>
          <a:srcRect xmlns:a="http://schemas.openxmlformats.org/drawingml/2006/main" l="0" t="19873" r="0" b="19873"/>
          <a:stretch xmlns:a="http://schemas.openxmlformats.org/drawingml/2006/main">
            <a:fillRect l="0" t="0" r="0" b="0"/>
          </a:stretch>
        </p:blipFill>
        <p:spPr>
          <a:xfrm xmlns:a="http://schemas.openxmlformats.org/drawingml/2006/main">
            <a:off x="6572250" y="1866900"/>
            <a:ext cx="4933950" cy="3714750"/>
          </a:xfrm>
          <a:prstGeom xmlns:a="http://schemas.openxmlformats.org/drawingml/2006/main" prst="rect">
            <a:avLst/>
          </a:prstGeom>
        </p:spPr>
      </p:pic>
      <p:sp>
        <p:nvSpPr>
          <p:cNvPr id="4" name="point-0">
            <a:extLst xmlns:a="http://schemas.openxmlformats.org/drawingml/2006/main">
              <a:ext uri="{FF2B5EF4-FFF2-40B4-BE49-F238E27FC236}">
                <a16:creationId xmlns:a16="http://schemas.microsoft.com/office/drawing/2014/main" id="{A49CB5C7-ACD5-475B-9DA8-8ED392F1AFFF}"/>
              </a:ext>
            </a:extLst>
          </p:cNvPr>
          <p:cNvSpPr>
            <a:spLocks xmlns:a="http://schemas.openxmlformats.org/drawingml/2006/main" noGrp="1"/>
          </p:cNvSpPr>
          <p:nvPr/>
        </p:nvSpPr>
        <p:spPr>
          <a:xfrm xmlns:a="http://schemas.openxmlformats.org/drawingml/2006/main">
            <a:off x="685800" y="19526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Masada toplantıdan kalan bir belge var.</a:t>
            </a:r>
          </a:p>
        </p:txBody>
      </p:sp>
      <p:sp>
        <p:nvSpPr>
          <p:cNvPr id="5" name="point-1">
            <a:extLst xmlns:a="http://schemas.openxmlformats.org/drawingml/2006/main">
              <a:ext uri="{FF2B5EF4-FFF2-40B4-BE49-F238E27FC236}">
                <a16:creationId xmlns:a16="http://schemas.microsoft.com/office/drawing/2014/main" id="{2DC331DE-8375-45A0-9BCA-7FDE0309294F}"/>
              </a:ext>
            </a:extLst>
          </p:cNvPr>
          <p:cNvSpPr>
            <a:spLocks xmlns:a="http://schemas.openxmlformats.org/drawingml/2006/main" noGrp="1"/>
          </p:cNvSpPr>
          <p:nvPr/>
        </p:nvSpPr>
        <p:spPr>
          <a:xfrm xmlns:a="http://schemas.openxmlformats.org/drawingml/2006/main">
            <a:off x="685800" y="30194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Belgenin sahibine veya belirlenmiş sorumluya haber verin.</a:t>
            </a:r>
          </a:p>
        </p:txBody>
      </p:sp>
      <p:sp>
        <p:nvSpPr>
          <p:cNvPr id="6" name="point-2">
            <a:extLst xmlns:a="http://schemas.openxmlformats.org/drawingml/2006/main">
              <a:ext uri="{FF2B5EF4-FFF2-40B4-BE49-F238E27FC236}">
                <a16:creationId xmlns:a16="http://schemas.microsoft.com/office/drawing/2014/main" id="{8057641E-F0D9-492D-9DFC-9BD15DC4DAFF}"/>
              </a:ext>
            </a:extLst>
          </p:cNvPr>
          <p:cNvSpPr>
            <a:spLocks xmlns:a="http://schemas.openxmlformats.org/drawingml/2006/main" noGrp="1"/>
          </p:cNvSpPr>
          <p:nvPr/>
        </p:nvSpPr>
        <p:spPr>
          <a:xfrm xmlns:a="http://schemas.openxmlformats.org/drawingml/2006/main">
            <a:off x="685800" y="40862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İçeriği gereksiz kişilere iletmeyin.</a:t>
            </a:r>
          </a:p>
        </p:txBody>
      </p:sp>
      <p:sp>
        <p:nvSpPr>
          <p:cNvPr id="7" name="illustration-caption">
            <a:extLst xmlns:a="http://schemas.openxmlformats.org/drawingml/2006/main">
              <a:ext uri="{FF2B5EF4-FFF2-40B4-BE49-F238E27FC236}">
                <a16:creationId xmlns:a16="http://schemas.microsoft.com/office/drawing/2014/main" id="{285DC38E-019E-48F0-B1DA-58169B18DE0B}"/>
              </a:ext>
            </a:extLst>
          </p:cNvPr>
          <p:cNvSpPr>
            <a:spLocks xmlns:a="http://schemas.openxmlformats.org/drawingml/2006/main" noGrp="1"/>
          </p:cNvSpPr>
          <p:nvPr/>
        </p:nvSpPr>
        <p:spPr>
          <a:xfrm xmlns:a="http://schemas.openxmlformats.org/drawingml/2006/main">
            <a:off x="6572250" y="5676900"/>
            <a:ext cx="49339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526975"/>
                </a:solidFill>
                <a:latin typeface="Arial"/>
                <a:ea typeface="Arial"/>
                <a:cs typeface="Arial"/>
              </a:defRPr>
            </a:defPPr>
            <a:lvl1pPr>
              <a:defRPr sz="1200" b="0">
                <a:solidFill>
                  <a:srgbClr val="526975"/>
                </a:solidFill>
                <a:latin typeface="Arial"/>
                <a:ea typeface="Arial"/>
                <a:cs typeface="Arial"/>
              </a:defRPr>
            </a:lvl1pPr>
            <a:lvl2pPr>
              <a:defRPr sz="1200" b="0">
                <a:solidFill>
                  <a:srgbClr val="526975"/>
                </a:solidFill>
                <a:latin typeface="Arial"/>
                <a:ea typeface="Arial"/>
                <a:cs typeface="Arial"/>
              </a:defRPr>
            </a:lvl2pPr>
            <a:lvl3pPr>
              <a:defRPr sz="1200" b="0">
                <a:solidFill>
                  <a:srgbClr val="526975"/>
                </a:solidFill>
                <a:latin typeface="Arial"/>
                <a:ea typeface="Arial"/>
                <a:cs typeface="Arial"/>
              </a:defRPr>
            </a:lvl3pPr>
            <a:lvl4pPr>
              <a:defRPr sz="1200" b="0">
                <a:solidFill>
                  <a:srgbClr val="526975"/>
                </a:solidFill>
                <a:latin typeface="Arial"/>
                <a:ea typeface="Arial"/>
                <a:cs typeface="Arial"/>
              </a:defRPr>
            </a:lvl4pPr>
            <a:lvl5pPr>
              <a:defRPr sz="1200" b="0">
                <a:solidFill>
                  <a:srgbClr val="526975"/>
                </a:solidFill>
                <a:latin typeface="Arial"/>
                <a:ea typeface="Arial"/>
                <a:cs typeface="Arial"/>
              </a:defRPr>
            </a:lvl5pPr>
            <a:lvl6pPr>
              <a:defRPr sz="1200" b="0">
                <a:solidFill>
                  <a:srgbClr val="526975"/>
                </a:solidFill>
                <a:latin typeface="Arial"/>
                <a:ea typeface="Arial"/>
                <a:cs typeface="Arial"/>
              </a:defRPr>
            </a:lvl6pPr>
            <a:lvl7pPr>
              <a:defRPr sz="1200" b="0">
                <a:solidFill>
                  <a:srgbClr val="526975"/>
                </a:solidFill>
                <a:latin typeface="Arial"/>
                <a:ea typeface="Arial"/>
                <a:cs typeface="Arial"/>
              </a:defRPr>
            </a:lvl7pPr>
            <a:lvl8pPr>
              <a:defRPr sz="1200" b="0">
                <a:solidFill>
                  <a:srgbClr val="526975"/>
                </a:solidFill>
                <a:latin typeface="Arial"/>
                <a:ea typeface="Arial"/>
                <a:cs typeface="Arial"/>
              </a:defRPr>
            </a:lvl8pPr>
            <a:lvl9pPr>
              <a:defRPr sz="1200" b="0">
                <a:solidFill>
                  <a:srgbClr val="526975"/>
                </a:solidFill>
                <a:latin typeface="Arial"/>
                <a:ea typeface="Arial"/>
                <a:cs typeface="Arial"/>
              </a:defRPr>
            </a:lvl9pPr>
          </a:lstStyle>
          <a:p xmlns:a="http://schemas.openxmlformats.org/drawingml/2006/main">
            <a:pPr>
              <a:defRPr sz="1200" b="0">
                <a:solidFill>
                  <a:srgbClr val="526975"/>
                </a:solidFill>
                <a:latin typeface="Arial"/>
                <a:ea typeface="Arial"/>
                <a:cs typeface="Arial"/>
              </a:defRPr>
            </a:pPr>
            <a:r>
              <a:rPr sz="1200" b="0">
                <a:solidFill>
                  <a:srgbClr val="526975"/>
                </a:solidFill>
                <a:latin typeface="Arial"/>
                <a:ea typeface="Arial"/>
                <a:cs typeface="Arial"/>
              </a:rPr>
              <a:t>Temsili görsel</a:t>
            </a:r>
          </a:p>
        </p:txBody>
      </p:sp>
      <p:sp>
        <p:nvSpPr>
          <p:cNvPr id="8" name="bottom">
            <a:extLst xmlns:a="http://schemas.openxmlformats.org/drawingml/2006/main">
              <a:ext uri="{FF2B5EF4-FFF2-40B4-BE49-F238E27FC236}">
                <a16:creationId xmlns:a16="http://schemas.microsoft.com/office/drawing/2014/main" id="{FFF81BAD-76FA-462A-A976-8C55DE0D6094}"/>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Kurumun saklama ve erişim süreci geçerlidir.</a:t>
            </a:r>
          </a:p>
        </p:txBody>
      </p:sp>
      <p:sp>
        <p:nvSpPr>
          <p:cNvPr id="9" name="page">
            <a:extLst xmlns:a="http://schemas.openxmlformats.org/drawingml/2006/main">
              <a:ext uri="{FF2B5EF4-FFF2-40B4-BE49-F238E27FC236}">
                <a16:creationId xmlns:a16="http://schemas.microsoft.com/office/drawing/2014/main" id="{78D5C3BE-8DA4-4AC2-B457-0F9B285B5DCD}"/>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12 / 20</a:t>
            </a:r>
          </a:p>
        </p:txBody>
      </p:sp>
    </p:spTree>
    <p:extLst>
      <p:ext uri="{BB962C8B-B14F-4D97-AF65-F5344CB8AC3E}">
        <p14:creationId xmlns:p14="http://schemas.microsoft.com/office/powerpoint/2010/main" val="576907853"/>
      </p:ext>
    </p:extLst>
  </p:cSld>
</p:sld>
</file>

<file path=ppt/slides/slide1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863DB5C4-DBAA-4985-96AF-10627F85C50D}"/>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Seyahat planı ve gizlilik</a:t>
            </a:r>
          </a:p>
        </p:txBody>
      </p:sp>
      <p:sp>
        <p:nvSpPr>
          <p:cNvPr id="3" name="point-0">
            <a:extLst xmlns:a="http://schemas.openxmlformats.org/drawingml/2006/main">
              <a:ext uri="{FF2B5EF4-FFF2-40B4-BE49-F238E27FC236}">
                <a16:creationId xmlns:a16="http://schemas.microsoft.com/office/drawing/2014/main" id="{588BDE08-C138-4C06-AA7D-BADF7D566C8A}"/>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Seyahat ayrıntılarını iş gereği bilmesi gereken kişilerle paylaşın.</a:t>
            </a:r>
          </a:p>
        </p:txBody>
      </p:sp>
      <p:sp>
        <p:nvSpPr>
          <p:cNvPr id="4" name="point-1">
            <a:extLst xmlns:a="http://schemas.openxmlformats.org/drawingml/2006/main">
              <a:ext uri="{FF2B5EF4-FFF2-40B4-BE49-F238E27FC236}">
                <a16:creationId xmlns:a16="http://schemas.microsoft.com/office/drawing/2014/main" id="{98894D2B-4810-4DC5-ACCA-BD8814843893}"/>
              </a:ext>
            </a:extLst>
          </p:cNvPr>
          <p:cNvSpPr>
            <a:spLocks xmlns:a="http://schemas.openxmlformats.org/drawingml/2006/main" noGrp="1"/>
          </p:cNvSpPr>
          <p:nvPr/>
        </p:nvSpPr>
        <p:spPr>
          <a:xfrm xmlns:a="http://schemas.openxmlformats.org/drawingml/2006/main">
            <a:off x="685800" y="281940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Toplantı yeri ve konaklama bilgilerini uygun kanallardan iletin.</a:t>
            </a:r>
          </a:p>
        </p:txBody>
      </p:sp>
      <p:sp>
        <p:nvSpPr>
          <p:cNvPr id="5" name="point-2">
            <a:extLst xmlns:a="http://schemas.openxmlformats.org/drawingml/2006/main">
              <a:ext uri="{FF2B5EF4-FFF2-40B4-BE49-F238E27FC236}">
                <a16:creationId xmlns:a16="http://schemas.microsoft.com/office/drawing/2014/main" id="{6102590E-09B4-45A8-96AB-516C9240C06F}"/>
              </a:ext>
            </a:extLst>
          </p:cNvPr>
          <p:cNvSpPr>
            <a:spLocks xmlns:a="http://schemas.openxmlformats.org/drawingml/2006/main" noGrp="1"/>
          </p:cNvSpPr>
          <p:nvPr/>
        </p:nvSpPr>
        <p:spPr>
          <a:xfrm xmlns:a="http://schemas.openxmlformats.org/drawingml/2006/main">
            <a:off x="685800" y="368617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Ortak alanlardaki görüşmelerde çevrede duyulabilecek bilgiyi düşünün.</a:t>
            </a:r>
          </a:p>
        </p:txBody>
      </p:sp>
      <p:sp>
        <p:nvSpPr>
          <p:cNvPr id="6" name="point-3">
            <a:extLst xmlns:a="http://schemas.openxmlformats.org/drawingml/2006/main">
              <a:ext uri="{FF2B5EF4-FFF2-40B4-BE49-F238E27FC236}">
                <a16:creationId xmlns:a16="http://schemas.microsoft.com/office/drawing/2014/main" id="{2AA88742-C9F8-49A4-920E-A601004B063A}"/>
              </a:ext>
            </a:extLst>
          </p:cNvPr>
          <p:cNvSpPr>
            <a:spLocks xmlns:a="http://schemas.openxmlformats.org/drawingml/2006/main" noGrp="1"/>
          </p:cNvSpPr>
          <p:nvPr/>
        </p:nvSpPr>
        <p:spPr>
          <a:xfrm xmlns:a="http://schemas.openxmlformats.org/drawingml/2006/main">
            <a:off x="685800" y="455295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Kurumsal seyahatte bildirim sorumlusunu önceden bilin.</a:t>
            </a:r>
          </a:p>
        </p:txBody>
      </p:sp>
      <p:sp>
        <p:nvSpPr>
          <p:cNvPr id="7" name="page">
            <a:extLst xmlns:a="http://schemas.openxmlformats.org/drawingml/2006/main">
              <a:ext uri="{FF2B5EF4-FFF2-40B4-BE49-F238E27FC236}">
                <a16:creationId xmlns:a16="http://schemas.microsoft.com/office/drawing/2014/main" id="{A7B96ADE-F07A-4B13-8175-1F18D1E27B87}"/>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13 / 20</a:t>
            </a:r>
          </a:p>
        </p:txBody>
      </p:sp>
    </p:spTree>
    <p:extLst>
      <p:ext uri="{BB962C8B-B14F-4D97-AF65-F5344CB8AC3E}">
        <p14:creationId xmlns:p14="http://schemas.microsoft.com/office/powerpoint/2010/main" val="703538443"/>
      </p:ext>
    </p:extLst>
  </p:cSld>
</p:sld>
</file>

<file path=ppt/slides/slide14.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AF18D32A-CA2D-451A-A75E-44B6F9F72755}"/>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İstenmeyen takip bildirimi</a:t>
            </a:r>
          </a:p>
        </p:txBody>
      </p:sp>
      <p:pic>
        <p:nvPicPr>
          <p:cNvPr id="3" name="">
            <a:extLst xmlns:a="http://schemas.openxmlformats.org/drawingml/2006/main">
              <a:ext uri="{FF2B5EF4-FFF2-40B4-BE49-F238E27FC236}">
                <a16:creationId xmlns:a16="http://schemas.microsoft.com/office/drawing/2014/main" id="{256A481A-1FAF-4EE6-855E-DE863E800680}"/>
              </a:ext>
            </a:extLst>
          </p:cNvPr>
          <p:cNvPicPr>
            <a:picLocks xmlns:a="http://schemas.openxmlformats.org/drawingml/2006/main" noChangeAspect="1"/>
          </p:cNvPicPr>
          <p:nvPr/>
        </p:nvPicPr>
        <p:blipFill>
          <a:blip xmlns:r="http://schemas.openxmlformats.org/officeDocument/2006/relationships" xmlns:a="http://schemas.openxmlformats.org/drawingml/2006/main" r:embed="Rcdf1ee5a9a5a4fe5"/>
          <a:srcRect xmlns:a="http://schemas.openxmlformats.org/drawingml/2006/main" l="0" t="19873" r="0" b="19873"/>
          <a:stretch xmlns:a="http://schemas.openxmlformats.org/drawingml/2006/main">
            <a:fillRect l="0" t="0" r="0" b="0"/>
          </a:stretch>
        </p:blipFill>
        <p:spPr>
          <a:xfrm xmlns:a="http://schemas.openxmlformats.org/drawingml/2006/main">
            <a:off x="6572250" y="1866900"/>
            <a:ext cx="4933950" cy="3714750"/>
          </a:xfrm>
          <a:prstGeom xmlns:a="http://schemas.openxmlformats.org/drawingml/2006/main" prst="rect">
            <a:avLst/>
          </a:prstGeom>
        </p:spPr>
      </p:pic>
      <p:sp>
        <p:nvSpPr>
          <p:cNvPr id="4" name="point-0">
            <a:extLst xmlns:a="http://schemas.openxmlformats.org/drawingml/2006/main">
              <a:ext uri="{FF2B5EF4-FFF2-40B4-BE49-F238E27FC236}">
                <a16:creationId xmlns:a16="http://schemas.microsoft.com/office/drawing/2014/main" id="{829D3F84-75EC-4247-85B0-39B12482DBEC}"/>
              </a:ext>
            </a:extLst>
          </p:cNvPr>
          <p:cNvSpPr>
            <a:spLocks xmlns:a="http://schemas.openxmlformats.org/drawingml/2006/main" noGrp="1"/>
          </p:cNvSpPr>
          <p:nvPr/>
        </p:nvSpPr>
        <p:spPr>
          <a:xfrm xmlns:a="http://schemas.openxmlformats.org/drawingml/2006/main">
            <a:off x="685800" y="19526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Bildirimin tam metnini okuyun.</a:t>
            </a:r>
          </a:p>
        </p:txBody>
      </p:sp>
      <p:sp>
        <p:nvSpPr>
          <p:cNvPr id="5" name="point-1">
            <a:extLst xmlns:a="http://schemas.openxmlformats.org/drawingml/2006/main">
              <a:ext uri="{FF2B5EF4-FFF2-40B4-BE49-F238E27FC236}">
                <a16:creationId xmlns:a16="http://schemas.microsoft.com/office/drawing/2014/main" id="{A7B19A03-7B04-422B-AF14-67463741D906}"/>
              </a:ext>
            </a:extLst>
          </p:cNvPr>
          <p:cNvSpPr>
            <a:spLocks xmlns:a="http://schemas.openxmlformats.org/drawingml/2006/main" noGrp="1"/>
          </p:cNvSpPr>
          <p:nvPr/>
        </p:nvSpPr>
        <p:spPr>
          <a:xfrm xmlns:a="http://schemas.openxmlformats.org/drawingml/2006/main">
            <a:off x="685800" y="30194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Üreticinin güncel resmî yönlendirmesine başvurun.</a:t>
            </a:r>
          </a:p>
        </p:txBody>
      </p:sp>
      <p:sp>
        <p:nvSpPr>
          <p:cNvPr id="6" name="point-2">
            <a:extLst xmlns:a="http://schemas.openxmlformats.org/drawingml/2006/main">
              <a:ext uri="{FF2B5EF4-FFF2-40B4-BE49-F238E27FC236}">
                <a16:creationId xmlns:a16="http://schemas.microsoft.com/office/drawing/2014/main" id="{BB4F356E-2384-4277-957C-4A3C76F7EF27}"/>
              </a:ext>
            </a:extLst>
          </p:cNvPr>
          <p:cNvSpPr>
            <a:spLocks xmlns:a="http://schemas.openxmlformats.org/drawingml/2006/main" noGrp="1"/>
          </p:cNvSpPr>
          <p:nvPr/>
        </p:nvSpPr>
        <p:spPr>
          <a:xfrm xmlns:a="http://schemas.openxmlformats.org/drawingml/2006/main">
            <a:off x="685800" y="4086225"/>
            <a:ext cx="5314950" cy="971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250" b="0">
                <a:solidFill>
                  <a:srgbClr val="152F3D"/>
                </a:solidFill>
                <a:latin typeface="Arial"/>
                <a:ea typeface="Arial"/>
                <a:cs typeface="Arial"/>
              </a:defRPr>
            </a:defPPr>
            <a:lvl1pPr>
              <a:defRPr sz="2250" b="0">
                <a:solidFill>
                  <a:srgbClr val="152F3D"/>
                </a:solidFill>
                <a:latin typeface="Arial"/>
                <a:ea typeface="Arial"/>
                <a:cs typeface="Arial"/>
              </a:defRPr>
            </a:lvl1pPr>
            <a:lvl2pPr>
              <a:defRPr sz="2250" b="0">
                <a:solidFill>
                  <a:srgbClr val="152F3D"/>
                </a:solidFill>
                <a:latin typeface="Arial"/>
                <a:ea typeface="Arial"/>
                <a:cs typeface="Arial"/>
              </a:defRPr>
            </a:lvl2pPr>
            <a:lvl3pPr>
              <a:defRPr sz="2250" b="0">
                <a:solidFill>
                  <a:srgbClr val="152F3D"/>
                </a:solidFill>
                <a:latin typeface="Arial"/>
                <a:ea typeface="Arial"/>
                <a:cs typeface="Arial"/>
              </a:defRPr>
            </a:lvl3pPr>
            <a:lvl4pPr>
              <a:defRPr sz="2250" b="0">
                <a:solidFill>
                  <a:srgbClr val="152F3D"/>
                </a:solidFill>
                <a:latin typeface="Arial"/>
                <a:ea typeface="Arial"/>
                <a:cs typeface="Arial"/>
              </a:defRPr>
            </a:lvl4pPr>
            <a:lvl5pPr>
              <a:defRPr sz="2250" b="0">
                <a:solidFill>
                  <a:srgbClr val="152F3D"/>
                </a:solidFill>
                <a:latin typeface="Arial"/>
                <a:ea typeface="Arial"/>
                <a:cs typeface="Arial"/>
              </a:defRPr>
            </a:lvl5pPr>
            <a:lvl6pPr>
              <a:defRPr sz="2250" b="0">
                <a:solidFill>
                  <a:srgbClr val="152F3D"/>
                </a:solidFill>
                <a:latin typeface="Arial"/>
                <a:ea typeface="Arial"/>
                <a:cs typeface="Arial"/>
              </a:defRPr>
            </a:lvl6pPr>
            <a:lvl7pPr>
              <a:defRPr sz="2250" b="0">
                <a:solidFill>
                  <a:srgbClr val="152F3D"/>
                </a:solidFill>
                <a:latin typeface="Arial"/>
                <a:ea typeface="Arial"/>
                <a:cs typeface="Arial"/>
              </a:defRPr>
            </a:lvl7pPr>
            <a:lvl8pPr>
              <a:defRPr sz="2250" b="0">
                <a:solidFill>
                  <a:srgbClr val="152F3D"/>
                </a:solidFill>
                <a:latin typeface="Arial"/>
                <a:ea typeface="Arial"/>
                <a:cs typeface="Arial"/>
              </a:defRPr>
            </a:lvl8pPr>
            <a:lvl9pPr>
              <a:defRPr sz="2250" b="0">
                <a:solidFill>
                  <a:srgbClr val="152F3D"/>
                </a:solidFill>
                <a:latin typeface="Arial"/>
                <a:ea typeface="Arial"/>
                <a:cs typeface="Arial"/>
              </a:defRPr>
            </a:lvl9pPr>
          </a:lstStyle>
          <a:p xmlns:a="http://schemas.openxmlformats.org/drawingml/2006/main">
            <a:pPr>
              <a:defRPr sz="2250" b="0">
                <a:solidFill>
                  <a:srgbClr val="152F3D"/>
                </a:solidFill>
                <a:latin typeface="Arial"/>
                <a:ea typeface="Arial"/>
                <a:cs typeface="Arial"/>
              </a:defRPr>
            </a:pPr>
            <a:r>
              <a:rPr sz="2250" b="0">
                <a:solidFill>
                  <a:srgbClr val="152F3D"/>
                </a:solidFill>
                <a:latin typeface="Arial"/>
                <a:ea typeface="Arial"/>
                <a:cs typeface="Arial"/>
              </a:rPr>
              <a:t>Yakın tehlike hissediyorsanız önce güvenli bir yere geçip yetkili yardım birimine başvurun.</a:t>
            </a:r>
          </a:p>
        </p:txBody>
      </p:sp>
      <p:sp>
        <p:nvSpPr>
          <p:cNvPr id="7" name="illustration-caption">
            <a:extLst xmlns:a="http://schemas.openxmlformats.org/drawingml/2006/main">
              <a:ext uri="{FF2B5EF4-FFF2-40B4-BE49-F238E27FC236}">
                <a16:creationId xmlns:a16="http://schemas.microsoft.com/office/drawing/2014/main" id="{CCFA6B6F-C46F-4189-85DA-C5A8933BBFDE}"/>
              </a:ext>
            </a:extLst>
          </p:cNvPr>
          <p:cNvSpPr>
            <a:spLocks xmlns:a="http://schemas.openxmlformats.org/drawingml/2006/main" noGrp="1"/>
          </p:cNvSpPr>
          <p:nvPr/>
        </p:nvSpPr>
        <p:spPr>
          <a:xfrm xmlns:a="http://schemas.openxmlformats.org/drawingml/2006/main">
            <a:off x="6572250" y="5676900"/>
            <a:ext cx="4933950" cy="2095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200" b="0">
                <a:solidFill>
                  <a:srgbClr val="526975"/>
                </a:solidFill>
                <a:latin typeface="Arial"/>
                <a:ea typeface="Arial"/>
                <a:cs typeface="Arial"/>
              </a:defRPr>
            </a:defPPr>
            <a:lvl1pPr>
              <a:defRPr sz="1200" b="0">
                <a:solidFill>
                  <a:srgbClr val="526975"/>
                </a:solidFill>
                <a:latin typeface="Arial"/>
                <a:ea typeface="Arial"/>
                <a:cs typeface="Arial"/>
              </a:defRPr>
            </a:lvl1pPr>
            <a:lvl2pPr>
              <a:defRPr sz="1200" b="0">
                <a:solidFill>
                  <a:srgbClr val="526975"/>
                </a:solidFill>
                <a:latin typeface="Arial"/>
                <a:ea typeface="Arial"/>
                <a:cs typeface="Arial"/>
              </a:defRPr>
            </a:lvl2pPr>
            <a:lvl3pPr>
              <a:defRPr sz="1200" b="0">
                <a:solidFill>
                  <a:srgbClr val="526975"/>
                </a:solidFill>
                <a:latin typeface="Arial"/>
                <a:ea typeface="Arial"/>
                <a:cs typeface="Arial"/>
              </a:defRPr>
            </a:lvl3pPr>
            <a:lvl4pPr>
              <a:defRPr sz="1200" b="0">
                <a:solidFill>
                  <a:srgbClr val="526975"/>
                </a:solidFill>
                <a:latin typeface="Arial"/>
                <a:ea typeface="Arial"/>
                <a:cs typeface="Arial"/>
              </a:defRPr>
            </a:lvl4pPr>
            <a:lvl5pPr>
              <a:defRPr sz="1200" b="0">
                <a:solidFill>
                  <a:srgbClr val="526975"/>
                </a:solidFill>
                <a:latin typeface="Arial"/>
                <a:ea typeface="Arial"/>
                <a:cs typeface="Arial"/>
              </a:defRPr>
            </a:lvl5pPr>
            <a:lvl6pPr>
              <a:defRPr sz="1200" b="0">
                <a:solidFill>
                  <a:srgbClr val="526975"/>
                </a:solidFill>
                <a:latin typeface="Arial"/>
                <a:ea typeface="Arial"/>
                <a:cs typeface="Arial"/>
              </a:defRPr>
            </a:lvl6pPr>
            <a:lvl7pPr>
              <a:defRPr sz="1200" b="0">
                <a:solidFill>
                  <a:srgbClr val="526975"/>
                </a:solidFill>
                <a:latin typeface="Arial"/>
                <a:ea typeface="Arial"/>
                <a:cs typeface="Arial"/>
              </a:defRPr>
            </a:lvl7pPr>
            <a:lvl8pPr>
              <a:defRPr sz="1200" b="0">
                <a:solidFill>
                  <a:srgbClr val="526975"/>
                </a:solidFill>
                <a:latin typeface="Arial"/>
                <a:ea typeface="Arial"/>
                <a:cs typeface="Arial"/>
              </a:defRPr>
            </a:lvl8pPr>
            <a:lvl9pPr>
              <a:defRPr sz="1200" b="0">
                <a:solidFill>
                  <a:srgbClr val="526975"/>
                </a:solidFill>
                <a:latin typeface="Arial"/>
                <a:ea typeface="Arial"/>
                <a:cs typeface="Arial"/>
              </a:defRPr>
            </a:lvl9pPr>
          </a:lstStyle>
          <a:p xmlns:a="http://schemas.openxmlformats.org/drawingml/2006/main">
            <a:pPr>
              <a:defRPr sz="1200" b="0">
                <a:solidFill>
                  <a:srgbClr val="526975"/>
                </a:solidFill>
                <a:latin typeface="Arial"/>
                <a:ea typeface="Arial"/>
                <a:cs typeface="Arial"/>
              </a:defRPr>
            </a:pPr>
            <a:r>
              <a:rPr sz="1200" b="0">
                <a:solidFill>
                  <a:srgbClr val="526975"/>
                </a:solidFill>
                <a:latin typeface="Arial"/>
                <a:ea typeface="Arial"/>
                <a:cs typeface="Arial"/>
              </a:rPr>
              <a:t>Temsili görsel</a:t>
            </a:r>
          </a:p>
        </p:txBody>
      </p:sp>
      <p:sp>
        <p:nvSpPr>
          <p:cNvPr id="8" name="bottom">
            <a:extLst xmlns:a="http://schemas.openxmlformats.org/drawingml/2006/main">
              <a:ext uri="{FF2B5EF4-FFF2-40B4-BE49-F238E27FC236}">
                <a16:creationId xmlns:a16="http://schemas.microsoft.com/office/drawing/2014/main" id="{BAAE8BEF-8B27-4EDA-9FC2-EFB369D05B9F}"/>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Uyarıdan cihazın sahibi veya amacı hakkında kesin sonuç çıkarmayın.</a:t>
            </a:r>
          </a:p>
        </p:txBody>
      </p:sp>
      <p:sp>
        <p:nvSpPr>
          <p:cNvPr id="9" name="page">
            <a:extLst xmlns:a="http://schemas.openxmlformats.org/drawingml/2006/main">
              <a:ext uri="{FF2B5EF4-FFF2-40B4-BE49-F238E27FC236}">
                <a16:creationId xmlns:a16="http://schemas.microsoft.com/office/drawing/2014/main" id="{BD8B6F49-053B-4298-890C-D8CEF97BCE55}"/>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14 / 20</a:t>
            </a:r>
          </a:p>
        </p:txBody>
      </p:sp>
    </p:spTree>
    <p:extLst>
      <p:ext uri="{BB962C8B-B14F-4D97-AF65-F5344CB8AC3E}">
        <p14:creationId xmlns:p14="http://schemas.microsoft.com/office/powerpoint/2010/main" val="61810192"/>
      </p:ext>
    </p:extLst>
  </p:cSld>
</p:sld>
</file>

<file path=ppt/slides/slide1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D7401779-049C-421E-ADDD-0F0351DA13A1}"/>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Telefon uyarılarının kapsamı</a:t>
            </a:r>
          </a:p>
        </p:txBody>
      </p:sp>
      <p:sp>
        <p:nvSpPr>
          <p:cNvPr id="3" name="left-label">
            <a:extLst xmlns:a="http://schemas.openxmlformats.org/drawingml/2006/main">
              <a:ext uri="{FF2B5EF4-FFF2-40B4-BE49-F238E27FC236}">
                <a16:creationId xmlns:a16="http://schemas.microsoft.com/office/drawing/2014/main" id="{26F42122-1ED1-4C24-8B3C-D03C058CDD84}"/>
              </a:ext>
            </a:extLst>
          </p:cNvPr>
          <p:cNvSpPr>
            <a:spLocks xmlns:a="http://schemas.openxmlformats.org/drawingml/2006/main" noGrp="1"/>
          </p:cNvSpPr>
          <p:nvPr/>
        </p:nvSpPr>
        <p:spPr>
          <a:xfrm xmlns:a="http://schemas.openxmlformats.org/drawingml/2006/main">
            <a:off x="685800" y="1952625"/>
            <a:ext cx="485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087D77"/>
                </a:solidFill>
                <a:latin typeface="Arial"/>
                <a:ea typeface="Arial"/>
                <a:cs typeface="Arial"/>
              </a:defRPr>
            </a:defPPr>
            <a:lvl1pPr>
              <a:defRPr sz="1875" b="1">
                <a:solidFill>
                  <a:srgbClr val="087D77"/>
                </a:solidFill>
                <a:latin typeface="Arial"/>
                <a:ea typeface="Arial"/>
                <a:cs typeface="Arial"/>
              </a:defRPr>
            </a:lvl1pPr>
            <a:lvl2pPr>
              <a:defRPr sz="1875" b="1">
                <a:solidFill>
                  <a:srgbClr val="087D77"/>
                </a:solidFill>
                <a:latin typeface="Arial"/>
                <a:ea typeface="Arial"/>
                <a:cs typeface="Arial"/>
              </a:defRPr>
            </a:lvl2pPr>
            <a:lvl3pPr>
              <a:defRPr sz="1875" b="1">
                <a:solidFill>
                  <a:srgbClr val="087D77"/>
                </a:solidFill>
                <a:latin typeface="Arial"/>
                <a:ea typeface="Arial"/>
                <a:cs typeface="Arial"/>
              </a:defRPr>
            </a:lvl3pPr>
            <a:lvl4pPr>
              <a:defRPr sz="1875" b="1">
                <a:solidFill>
                  <a:srgbClr val="087D77"/>
                </a:solidFill>
                <a:latin typeface="Arial"/>
                <a:ea typeface="Arial"/>
                <a:cs typeface="Arial"/>
              </a:defRPr>
            </a:lvl4pPr>
            <a:lvl5pPr>
              <a:defRPr sz="1875" b="1">
                <a:solidFill>
                  <a:srgbClr val="087D77"/>
                </a:solidFill>
                <a:latin typeface="Arial"/>
                <a:ea typeface="Arial"/>
                <a:cs typeface="Arial"/>
              </a:defRPr>
            </a:lvl5pPr>
            <a:lvl6pPr>
              <a:defRPr sz="1875" b="1">
                <a:solidFill>
                  <a:srgbClr val="087D77"/>
                </a:solidFill>
                <a:latin typeface="Arial"/>
                <a:ea typeface="Arial"/>
                <a:cs typeface="Arial"/>
              </a:defRPr>
            </a:lvl6pPr>
            <a:lvl7pPr>
              <a:defRPr sz="1875" b="1">
                <a:solidFill>
                  <a:srgbClr val="087D77"/>
                </a:solidFill>
                <a:latin typeface="Arial"/>
                <a:ea typeface="Arial"/>
                <a:cs typeface="Arial"/>
              </a:defRPr>
            </a:lvl7pPr>
            <a:lvl8pPr>
              <a:defRPr sz="1875" b="1">
                <a:solidFill>
                  <a:srgbClr val="087D77"/>
                </a:solidFill>
                <a:latin typeface="Arial"/>
                <a:ea typeface="Arial"/>
                <a:cs typeface="Arial"/>
              </a:defRPr>
            </a:lvl8pPr>
            <a:lvl9pPr>
              <a:defRPr sz="1875" b="1">
                <a:solidFill>
                  <a:srgbClr val="087D77"/>
                </a:solidFill>
                <a:latin typeface="Arial"/>
                <a:ea typeface="Arial"/>
                <a:cs typeface="Arial"/>
              </a:defRPr>
            </a:lvl9pPr>
          </a:lstStyle>
          <a:p xmlns:a="http://schemas.openxmlformats.org/drawingml/2006/main">
            <a:pPr>
              <a:defRPr sz="1875" b="1">
                <a:solidFill>
                  <a:srgbClr val="087D77"/>
                </a:solidFill>
                <a:latin typeface="Arial"/>
                <a:ea typeface="Arial"/>
                <a:cs typeface="Arial"/>
              </a:defRPr>
            </a:pPr>
            <a:r>
              <a:rPr sz="1875" b="1">
                <a:solidFill>
                  <a:srgbClr val="087D77"/>
                </a:solidFill>
                <a:latin typeface="Arial"/>
                <a:ea typeface="Arial"/>
                <a:cs typeface="Arial"/>
              </a:rPr>
              <a:t>Bir bildirim ne sağlayabilir?</a:t>
            </a:r>
          </a:p>
        </p:txBody>
      </p:sp>
      <p:sp>
        <p:nvSpPr>
          <p:cNvPr id="4" name="left-body">
            <a:extLst xmlns:a="http://schemas.openxmlformats.org/drawingml/2006/main">
              <a:ext uri="{FF2B5EF4-FFF2-40B4-BE49-F238E27FC236}">
                <a16:creationId xmlns:a16="http://schemas.microsoft.com/office/drawing/2014/main" id="{AFA71207-1406-4BC4-884F-D28AD1FF8773}"/>
              </a:ext>
            </a:extLst>
          </p:cNvPr>
          <p:cNvSpPr>
            <a:spLocks xmlns:a="http://schemas.openxmlformats.org/drawingml/2006/main" noGrp="1"/>
          </p:cNvSpPr>
          <p:nvPr/>
        </p:nvSpPr>
        <p:spPr>
          <a:xfrm xmlns:a="http://schemas.openxmlformats.org/drawingml/2006/main">
            <a:off x="685800" y="2762250"/>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152F3D"/>
                </a:solidFill>
                <a:latin typeface="Arial"/>
                <a:ea typeface="Arial"/>
                <a:cs typeface="Arial"/>
              </a:defRPr>
            </a:defPPr>
            <a:lvl1pPr>
              <a:defRPr sz="2550" b="0">
                <a:solidFill>
                  <a:srgbClr val="152F3D"/>
                </a:solidFill>
                <a:latin typeface="Arial"/>
                <a:ea typeface="Arial"/>
                <a:cs typeface="Arial"/>
              </a:defRPr>
            </a:lvl1pPr>
            <a:lvl2pPr>
              <a:defRPr sz="2550" b="0">
                <a:solidFill>
                  <a:srgbClr val="152F3D"/>
                </a:solidFill>
                <a:latin typeface="Arial"/>
                <a:ea typeface="Arial"/>
                <a:cs typeface="Arial"/>
              </a:defRPr>
            </a:lvl2pPr>
            <a:lvl3pPr>
              <a:defRPr sz="2550" b="0">
                <a:solidFill>
                  <a:srgbClr val="152F3D"/>
                </a:solidFill>
                <a:latin typeface="Arial"/>
                <a:ea typeface="Arial"/>
                <a:cs typeface="Arial"/>
              </a:defRPr>
            </a:lvl3pPr>
            <a:lvl4pPr>
              <a:defRPr sz="2550" b="0">
                <a:solidFill>
                  <a:srgbClr val="152F3D"/>
                </a:solidFill>
                <a:latin typeface="Arial"/>
                <a:ea typeface="Arial"/>
                <a:cs typeface="Arial"/>
              </a:defRPr>
            </a:lvl4pPr>
            <a:lvl5pPr>
              <a:defRPr sz="2550" b="0">
                <a:solidFill>
                  <a:srgbClr val="152F3D"/>
                </a:solidFill>
                <a:latin typeface="Arial"/>
                <a:ea typeface="Arial"/>
                <a:cs typeface="Arial"/>
              </a:defRPr>
            </a:lvl5pPr>
            <a:lvl6pPr>
              <a:defRPr sz="2550" b="0">
                <a:solidFill>
                  <a:srgbClr val="152F3D"/>
                </a:solidFill>
                <a:latin typeface="Arial"/>
                <a:ea typeface="Arial"/>
                <a:cs typeface="Arial"/>
              </a:defRPr>
            </a:lvl6pPr>
            <a:lvl7pPr>
              <a:defRPr sz="2550" b="0">
                <a:solidFill>
                  <a:srgbClr val="152F3D"/>
                </a:solidFill>
                <a:latin typeface="Arial"/>
                <a:ea typeface="Arial"/>
                <a:cs typeface="Arial"/>
              </a:defRPr>
            </a:lvl7pPr>
            <a:lvl8pPr>
              <a:defRPr sz="2550" b="0">
                <a:solidFill>
                  <a:srgbClr val="152F3D"/>
                </a:solidFill>
                <a:latin typeface="Arial"/>
                <a:ea typeface="Arial"/>
                <a:cs typeface="Arial"/>
              </a:defRPr>
            </a:lvl8pPr>
            <a:lvl9pPr>
              <a:defRPr sz="2550" b="0">
                <a:solidFill>
                  <a:srgbClr val="152F3D"/>
                </a:solidFill>
                <a:latin typeface="Arial"/>
                <a:ea typeface="Arial"/>
                <a:cs typeface="Arial"/>
              </a:defRPr>
            </a:lvl9pPr>
          </a:lstStyle>
          <a:p xmlns:a="http://schemas.openxmlformats.org/drawingml/2006/main">
            <a:pPr>
              <a:defRPr sz="2550" b="0">
                <a:solidFill>
                  <a:srgbClr val="152F3D"/>
                </a:solidFill>
                <a:latin typeface="Arial"/>
                <a:ea typeface="Arial"/>
                <a:cs typeface="Arial"/>
              </a:defRPr>
            </a:pPr>
            <a:r>
              <a:rPr sz="2550" b="0">
                <a:solidFill>
                  <a:srgbClr val="152F3D"/>
                </a:solidFill>
                <a:latin typeface="Arial"/>
                <a:ea typeface="Arial"/>
                <a:cs typeface="Arial"/>
              </a:rPr>
              <a:t>Desteklenen bir takip aksesuarı hakkında üreticinin tanımladığı uyarıyı gösterebilir.</a:t>
            </a:r>
          </a:p>
        </p:txBody>
      </p:sp>
      <p:sp>
        <p:nvSpPr>
          <p:cNvPr id="5" name="right-label">
            <a:extLst xmlns:a="http://schemas.openxmlformats.org/drawingml/2006/main">
              <a:ext uri="{FF2B5EF4-FFF2-40B4-BE49-F238E27FC236}">
                <a16:creationId xmlns:a16="http://schemas.microsoft.com/office/drawing/2014/main" id="{7E1244C4-A071-41B4-BB75-FC5AD7272D3E}"/>
              </a:ext>
            </a:extLst>
          </p:cNvPr>
          <p:cNvSpPr>
            <a:spLocks xmlns:a="http://schemas.openxmlformats.org/drawingml/2006/main" noGrp="1"/>
          </p:cNvSpPr>
          <p:nvPr/>
        </p:nvSpPr>
        <p:spPr>
          <a:xfrm xmlns:a="http://schemas.openxmlformats.org/drawingml/2006/main">
            <a:off x="6591300" y="1952625"/>
            <a:ext cx="485775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875" b="1">
                <a:solidFill>
                  <a:srgbClr val="087D77"/>
                </a:solidFill>
                <a:latin typeface="Arial"/>
                <a:ea typeface="Arial"/>
                <a:cs typeface="Arial"/>
              </a:defRPr>
            </a:defPPr>
            <a:lvl1pPr>
              <a:defRPr sz="1875" b="1">
                <a:solidFill>
                  <a:srgbClr val="087D77"/>
                </a:solidFill>
                <a:latin typeface="Arial"/>
                <a:ea typeface="Arial"/>
                <a:cs typeface="Arial"/>
              </a:defRPr>
            </a:lvl1pPr>
            <a:lvl2pPr>
              <a:defRPr sz="1875" b="1">
                <a:solidFill>
                  <a:srgbClr val="087D77"/>
                </a:solidFill>
                <a:latin typeface="Arial"/>
                <a:ea typeface="Arial"/>
                <a:cs typeface="Arial"/>
              </a:defRPr>
            </a:lvl2pPr>
            <a:lvl3pPr>
              <a:defRPr sz="1875" b="1">
                <a:solidFill>
                  <a:srgbClr val="087D77"/>
                </a:solidFill>
                <a:latin typeface="Arial"/>
                <a:ea typeface="Arial"/>
                <a:cs typeface="Arial"/>
              </a:defRPr>
            </a:lvl3pPr>
            <a:lvl4pPr>
              <a:defRPr sz="1875" b="1">
                <a:solidFill>
                  <a:srgbClr val="087D77"/>
                </a:solidFill>
                <a:latin typeface="Arial"/>
                <a:ea typeface="Arial"/>
                <a:cs typeface="Arial"/>
              </a:defRPr>
            </a:lvl4pPr>
            <a:lvl5pPr>
              <a:defRPr sz="1875" b="1">
                <a:solidFill>
                  <a:srgbClr val="087D77"/>
                </a:solidFill>
                <a:latin typeface="Arial"/>
                <a:ea typeface="Arial"/>
                <a:cs typeface="Arial"/>
              </a:defRPr>
            </a:lvl5pPr>
            <a:lvl6pPr>
              <a:defRPr sz="1875" b="1">
                <a:solidFill>
                  <a:srgbClr val="087D77"/>
                </a:solidFill>
                <a:latin typeface="Arial"/>
                <a:ea typeface="Arial"/>
                <a:cs typeface="Arial"/>
              </a:defRPr>
            </a:lvl6pPr>
            <a:lvl7pPr>
              <a:defRPr sz="1875" b="1">
                <a:solidFill>
                  <a:srgbClr val="087D77"/>
                </a:solidFill>
                <a:latin typeface="Arial"/>
                <a:ea typeface="Arial"/>
                <a:cs typeface="Arial"/>
              </a:defRPr>
            </a:lvl7pPr>
            <a:lvl8pPr>
              <a:defRPr sz="1875" b="1">
                <a:solidFill>
                  <a:srgbClr val="087D77"/>
                </a:solidFill>
                <a:latin typeface="Arial"/>
                <a:ea typeface="Arial"/>
                <a:cs typeface="Arial"/>
              </a:defRPr>
            </a:lvl8pPr>
            <a:lvl9pPr>
              <a:defRPr sz="1875" b="1">
                <a:solidFill>
                  <a:srgbClr val="087D77"/>
                </a:solidFill>
                <a:latin typeface="Arial"/>
                <a:ea typeface="Arial"/>
                <a:cs typeface="Arial"/>
              </a:defRPr>
            </a:lvl9pPr>
          </a:lstStyle>
          <a:p xmlns:a="http://schemas.openxmlformats.org/drawingml/2006/main">
            <a:pPr>
              <a:defRPr sz="1875" b="1">
                <a:solidFill>
                  <a:srgbClr val="087D77"/>
                </a:solidFill>
                <a:latin typeface="Arial"/>
                <a:ea typeface="Arial"/>
                <a:cs typeface="Arial"/>
              </a:defRPr>
            </a:pPr>
            <a:r>
              <a:rPr sz="1875" b="1">
                <a:solidFill>
                  <a:srgbClr val="087D77"/>
                </a:solidFill>
                <a:latin typeface="Arial"/>
                <a:ea typeface="Arial"/>
                <a:cs typeface="Arial"/>
              </a:rPr>
              <a:t>Neyi doğrulamaz?</a:t>
            </a:r>
          </a:p>
        </p:txBody>
      </p:sp>
      <p:sp>
        <p:nvSpPr>
          <p:cNvPr id="6" name="right-body">
            <a:extLst xmlns:a="http://schemas.openxmlformats.org/drawingml/2006/main">
              <a:ext uri="{FF2B5EF4-FFF2-40B4-BE49-F238E27FC236}">
                <a16:creationId xmlns:a16="http://schemas.microsoft.com/office/drawing/2014/main" id="{FDBDABD8-2018-40DA-AA3F-E69AF87C4F96}"/>
              </a:ext>
            </a:extLst>
          </p:cNvPr>
          <p:cNvSpPr>
            <a:spLocks xmlns:a="http://schemas.openxmlformats.org/drawingml/2006/main" noGrp="1"/>
          </p:cNvSpPr>
          <p:nvPr/>
        </p:nvSpPr>
        <p:spPr>
          <a:xfrm xmlns:a="http://schemas.openxmlformats.org/drawingml/2006/main">
            <a:off x="6591300" y="2762250"/>
            <a:ext cx="4857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550" b="0">
                <a:solidFill>
                  <a:srgbClr val="152F3D"/>
                </a:solidFill>
                <a:latin typeface="Arial"/>
                <a:ea typeface="Arial"/>
                <a:cs typeface="Arial"/>
              </a:defRPr>
            </a:defPPr>
            <a:lvl1pPr>
              <a:defRPr sz="2550" b="0">
                <a:solidFill>
                  <a:srgbClr val="152F3D"/>
                </a:solidFill>
                <a:latin typeface="Arial"/>
                <a:ea typeface="Arial"/>
                <a:cs typeface="Arial"/>
              </a:defRPr>
            </a:lvl1pPr>
            <a:lvl2pPr>
              <a:defRPr sz="2550" b="0">
                <a:solidFill>
                  <a:srgbClr val="152F3D"/>
                </a:solidFill>
                <a:latin typeface="Arial"/>
                <a:ea typeface="Arial"/>
                <a:cs typeface="Arial"/>
              </a:defRPr>
            </a:lvl2pPr>
            <a:lvl3pPr>
              <a:defRPr sz="2550" b="0">
                <a:solidFill>
                  <a:srgbClr val="152F3D"/>
                </a:solidFill>
                <a:latin typeface="Arial"/>
                <a:ea typeface="Arial"/>
                <a:cs typeface="Arial"/>
              </a:defRPr>
            </a:lvl3pPr>
            <a:lvl4pPr>
              <a:defRPr sz="2550" b="0">
                <a:solidFill>
                  <a:srgbClr val="152F3D"/>
                </a:solidFill>
                <a:latin typeface="Arial"/>
                <a:ea typeface="Arial"/>
                <a:cs typeface="Arial"/>
              </a:defRPr>
            </a:lvl4pPr>
            <a:lvl5pPr>
              <a:defRPr sz="2550" b="0">
                <a:solidFill>
                  <a:srgbClr val="152F3D"/>
                </a:solidFill>
                <a:latin typeface="Arial"/>
                <a:ea typeface="Arial"/>
                <a:cs typeface="Arial"/>
              </a:defRPr>
            </a:lvl5pPr>
            <a:lvl6pPr>
              <a:defRPr sz="2550" b="0">
                <a:solidFill>
                  <a:srgbClr val="152F3D"/>
                </a:solidFill>
                <a:latin typeface="Arial"/>
                <a:ea typeface="Arial"/>
                <a:cs typeface="Arial"/>
              </a:defRPr>
            </a:lvl6pPr>
            <a:lvl7pPr>
              <a:defRPr sz="2550" b="0">
                <a:solidFill>
                  <a:srgbClr val="152F3D"/>
                </a:solidFill>
                <a:latin typeface="Arial"/>
                <a:ea typeface="Arial"/>
                <a:cs typeface="Arial"/>
              </a:defRPr>
            </a:lvl7pPr>
            <a:lvl8pPr>
              <a:defRPr sz="2550" b="0">
                <a:solidFill>
                  <a:srgbClr val="152F3D"/>
                </a:solidFill>
                <a:latin typeface="Arial"/>
                <a:ea typeface="Arial"/>
                <a:cs typeface="Arial"/>
              </a:defRPr>
            </a:lvl8pPr>
            <a:lvl9pPr>
              <a:defRPr sz="2550" b="0">
                <a:solidFill>
                  <a:srgbClr val="152F3D"/>
                </a:solidFill>
                <a:latin typeface="Arial"/>
                <a:ea typeface="Arial"/>
                <a:cs typeface="Arial"/>
              </a:defRPr>
            </a:lvl9pPr>
          </a:lstStyle>
          <a:p xmlns:a="http://schemas.openxmlformats.org/drawingml/2006/main">
            <a:pPr>
              <a:defRPr sz="2550" b="0">
                <a:solidFill>
                  <a:srgbClr val="152F3D"/>
                </a:solidFill>
                <a:latin typeface="Arial"/>
                <a:ea typeface="Arial"/>
                <a:cs typeface="Arial"/>
              </a:defRPr>
            </a:pPr>
            <a:r>
              <a:rPr sz="2550" b="0">
                <a:solidFill>
                  <a:srgbClr val="152F3D"/>
                </a:solidFill>
                <a:latin typeface="Arial"/>
                <a:ea typeface="Arial"/>
                <a:cs typeface="Arial"/>
              </a:rPr>
              <a:t>Araçta veya ortamda bütün dinleme ve takip risklerinin bulunmadığını göstermez.</a:t>
            </a:r>
          </a:p>
        </p:txBody>
      </p:sp>
      <p:sp>
        <p:nvSpPr>
          <p:cNvPr id="7" name="bottom">
            <a:extLst xmlns:a="http://schemas.openxmlformats.org/drawingml/2006/main">
              <a:ext uri="{FF2B5EF4-FFF2-40B4-BE49-F238E27FC236}">
                <a16:creationId xmlns:a16="http://schemas.microsoft.com/office/drawing/2014/main" id="{DBEBC355-51DA-4462-8D0A-C4F879AEDB81}"/>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Uyarı yokluğu, bütün risklerin yokluğu anlamına gelmez.</a:t>
            </a:r>
          </a:p>
        </p:txBody>
      </p:sp>
      <p:sp>
        <p:nvSpPr>
          <p:cNvPr id="8" name="page">
            <a:extLst xmlns:a="http://schemas.openxmlformats.org/drawingml/2006/main">
              <a:ext uri="{FF2B5EF4-FFF2-40B4-BE49-F238E27FC236}">
                <a16:creationId xmlns:a16="http://schemas.microsoft.com/office/drawing/2014/main" id="{1C29EA78-DC45-49ED-BC57-79A6A7772E75}"/>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15 / 20</a:t>
            </a:r>
          </a:p>
        </p:txBody>
      </p:sp>
    </p:spTree>
    <p:extLst>
      <p:ext uri="{BB962C8B-B14F-4D97-AF65-F5344CB8AC3E}">
        <p14:creationId xmlns:p14="http://schemas.microsoft.com/office/powerpoint/2010/main" val="1679724187"/>
      </p:ext>
    </p:extLst>
  </p:cSld>
</p:sld>
</file>

<file path=ppt/slides/slide16.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E7DEE1D2-3404-4BF1-9EC6-BA634109983B}"/>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F8F6F0"/>
                </a:solidFill>
                <a:latin typeface="Arial"/>
                <a:ea typeface="Arial"/>
                <a:cs typeface="Arial"/>
              </a:defRPr>
            </a:defPPr>
            <a:lvl1pPr>
              <a:defRPr sz="3375" b="1">
                <a:solidFill>
                  <a:srgbClr val="F8F6F0"/>
                </a:solidFill>
                <a:latin typeface="Arial"/>
                <a:ea typeface="Arial"/>
                <a:cs typeface="Arial"/>
              </a:defRPr>
            </a:lvl1pPr>
            <a:lvl2pPr>
              <a:defRPr sz="3375" b="1">
                <a:solidFill>
                  <a:srgbClr val="F8F6F0"/>
                </a:solidFill>
                <a:latin typeface="Arial"/>
                <a:ea typeface="Arial"/>
                <a:cs typeface="Arial"/>
              </a:defRPr>
            </a:lvl2pPr>
            <a:lvl3pPr>
              <a:defRPr sz="3375" b="1">
                <a:solidFill>
                  <a:srgbClr val="F8F6F0"/>
                </a:solidFill>
                <a:latin typeface="Arial"/>
                <a:ea typeface="Arial"/>
                <a:cs typeface="Arial"/>
              </a:defRPr>
            </a:lvl3pPr>
            <a:lvl4pPr>
              <a:defRPr sz="3375" b="1">
                <a:solidFill>
                  <a:srgbClr val="F8F6F0"/>
                </a:solidFill>
                <a:latin typeface="Arial"/>
                <a:ea typeface="Arial"/>
                <a:cs typeface="Arial"/>
              </a:defRPr>
            </a:lvl4pPr>
            <a:lvl5pPr>
              <a:defRPr sz="3375" b="1">
                <a:solidFill>
                  <a:srgbClr val="F8F6F0"/>
                </a:solidFill>
                <a:latin typeface="Arial"/>
                <a:ea typeface="Arial"/>
                <a:cs typeface="Arial"/>
              </a:defRPr>
            </a:lvl5pPr>
            <a:lvl6pPr>
              <a:defRPr sz="3375" b="1">
                <a:solidFill>
                  <a:srgbClr val="F8F6F0"/>
                </a:solidFill>
                <a:latin typeface="Arial"/>
                <a:ea typeface="Arial"/>
                <a:cs typeface="Arial"/>
              </a:defRPr>
            </a:lvl6pPr>
            <a:lvl7pPr>
              <a:defRPr sz="3375" b="1">
                <a:solidFill>
                  <a:srgbClr val="F8F6F0"/>
                </a:solidFill>
                <a:latin typeface="Arial"/>
                <a:ea typeface="Arial"/>
                <a:cs typeface="Arial"/>
              </a:defRPr>
            </a:lvl7pPr>
            <a:lvl8pPr>
              <a:defRPr sz="3375" b="1">
                <a:solidFill>
                  <a:srgbClr val="F8F6F0"/>
                </a:solidFill>
                <a:latin typeface="Arial"/>
                <a:ea typeface="Arial"/>
                <a:cs typeface="Arial"/>
              </a:defRPr>
            </a:lvl8pPr>
            <a:lvl9pPr>
              <a:defRPr sz="3375" b="1">
                <a:solidFill>
                  <a:srgbClr val="F8F6F0"/>
                </a:solidFill>
                <a:latin typeface="Arial"/>
                <a:ea typeface="Arial"/>
                <a:cs typeface="Arial"/>
              </a:defRPr>
            </a:lvl9pPr>
          </a:lstStyle>
          <a:p xmlns:a="http://schemas.openxmlformats.org/drawingml/2006/main">
            <a:pPr>
              <a:defRPr sz="3375" b="1">
                <a:solidFill>
                  <a:srgbClr val="F8F6F0"/>
                </a:solidFill>
                <a:latin typeface="Arial"/>
                <a:ea typeface="Arial"/>
                <a:cs typeface="Arial"/>
              </a:defRPr>
            </a:pPr>
            <a:r>
              <a:rPr sz="3375" b="1">
                <a:solidFill>
                  <a:srgbClr val="F8F6F0"/>
                </a:solidFill>
                <a:latin typeface="Arial"/>
                <a:ea typeface="Arial"/>
                <a:cs typeface="Arial"/>
              </a:rPr>
              <a:t>Seyahat sırasında bir uyarı</a:t>
            </a:r>
          </a:p>
        </p:txBody>
      </p:sp>
      <p:sp>
        <p:nvSpPr>
          <p:cNvPr id="3" name="point-0">
            <a:extLst xmlns:a="http://schemas.openxmlformats.org/drawingml/2006/main">
              <a:ext uri="{FF2B5EF4-FFF2-40B4-BE49-F238E27FC236}">
                <a16:creationId xmlns:a16="http://schemas.microsoft.com/office/drawing/2014/main" id="{7064A629-FAA0-4A1F-B2C7-9A941F75340C}"/>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Durum: Kurumsal seyahatte tanımadığınız bir takip aksesuarı uyarısı aldınız.</a:t>
            </a:r>
          </a:p>
        </p:txBody>
      </p:sp>
      <p:sp>
        <p:nvSpPr>
          <p:cNvPr id="4" name="point-1">
            <a:extLst xmlns:a="http://schemas.openxmlformats.org/drawingml/2006/main">
              <a:ext uri="{FF2B5EF4-FFF2-40B4-BE49-F238E27FC236}">
                <a16:creationId xmlns:a16="http://schemas.microsoft.com/office/drawing/2014/main" id="{C77F9BFB-B941-4BCF-BAF8-14FCF71F463A}"/>
              </a:ext>
            </a:extLst>
          </p:cNvPr>
          <p:cNvSpPr>
            <a:spLocks xmlns:a="http://schemas.openxmlformats.org/drawingml/2006/main" noGrp="1"/>
          </p:cNvSpPr>
          <p:nvPr/>
        </p:nvSpPr>
        <p:spPr>
          <a:xfrm xmlns:a="http://schemas.openxmlformats.org/drawingml/2006/main">
            <a:off x="685800" y="281940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Önce kişisel güvenliğinizi değerlendirin.</a:t>
            </a:r>
          </a:p>
        </p:txBody>
      </p:sp>
      <p:sp>
        <p:nvSpPr>
          <p:cNvPr id="5" name="point-2">
            <a:extLst xmlns:a="http://schemas.openxmlformats.org/drawingml/2006/main">
              <a:ext uri="{FF2B5EF4-FFF2-40B4-BE49-F238E27FC236}">
                <a16:creationId xmlns:a16="http://schemas.microsoft.com/office/drawing/2014/main" id="{1488CA78-83E4-454D-9DAD-309EC830D2FA}"/>
              </a:ext>
            </a:extLst>
          </p:cNvPr>
          <p:cNvSpPr>
            <a:spLocks xmlns:a="http://schemas.openxmlformats.org/drawingml/2006/main" noGrp="1"/>
          </p:cNvSpPr>
          <p:nvPr/>
        </p:nvSpPr>
        <p:spPr>
          <a:xfrm xmlns:a="http://schemas.openxmlformats.org/drawingml/2006/main">
            <a:off x="685800" y="368617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Bildirimi okuyup güncel resmî yönlendirmeyi izleyin.</a:t>
            </a:r>
          </a:p>
        </p:txBody>
      </p:sp>
      <p:sp>
        <p:nvSpPr>
          <p:cNvPr id="6" name="point-3">
            <a:extLst xmlns:a="http://schemas.openxmlformats.org/drawingml/2006/main">
              <a:ext uri="{FF2B5EF4-FFF2-40B4-BE49-F238E27FC236}">
                <a16:creationId xmlns:a16="http://schemas.microsoft.com/office/drawing/2014/main" id="{72D1DBDD-4C8D-419D-8BB6-3739E89E3713}"/>
              </a:ext>
            </a:extLst>
          </p:cNvPr>
          <p:cNvSpPr>
            <a:spLocks xmlns:a="http://schemas.openxmlformats.org/drawingml/2006/main" noGrp="1"/>
          </p:cNvSpPr>
          <p:nvPr/>
        </p:nvSpPr>
        <p:spPr>
          <a:xfrm xmlns:a="http://schemas.openxmlformats.org/drawingml/2006/main">
            <a:off x="685800" y="455295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F8F6F0"/>
                </a:solidFill>
                <a:latin typeface="Arial"/>
                <a:ea typeface="Arial"/>
                <a:cs typeface="Arial"/>
              </a:defRPr>
            </a:defPPr>
            <a:lvl1pPr>
              <a:defRPr sz="2325" b="0">
                <a:solidFill>
                  <a:srgbClr val="F8F6F0"/>
                </a:solidFill>
                <a:latin typeface="Arial"/>
                <a:ea typeface="Arial"/>
                <a:cs typeface="Arial"/>
              </a:defRPr>
            </a:lvl1pPr>
            <a:lvl2pPr>
              <a:defRPr sz="2325" b="0">
                <a:solidFill>
                  <a:srgbClr val="F8F6F0"/>
                </a:solidFill>
                <a:latin typeface="Arial"/>
                <a:ea typeface="Arial"/>
                <a:cs typeface="Arial"/>
              </a:defRPr>
            </a:lvl2pPr>
            <a:lvl3pPr>
              <a:defRPr sz="2325" b="0">
                <a:solidFill>
                  <a:srgbClr val="F8F6F0"/>
                </a:solidFill>
                <a:latin typeface="Arial"/>
                <a:ea typeface="Arial"/>
                <a:cs typeface="Arial"/>
              </a:defRPr>
            </a:lvl3pPr>
            <a:lvl4pPr>
              <a:defRPr sz="2325" b="0">
                <a:solidFill>
                  <a:srgbClr val="F8F6F0"/>
                </a:solidFill>
                <a:latin typeface="Arial"/>
                <a:ea typeface="Arial"/>
                <a:cs typeface="Arial"/>
              </a:defRPr>
            </a:lvl4pPr>
            <a:lvl5pPr>
              <a:defRPr sz="2325" b="0">
                <a:solidFill>
                  <a:srgbClr val="F8F6F0"/>
                </a:solidFill>
                <a:latin typeface="Arial"/>
                <a:ea typeface="Arial"/>
                <a:cs typeface="Arial"/>
              </a:defRPr>
            </a:lvl5pPr>
            <a:lvl6pPr>
              <a:defRPr sz="2325" b="0">
                <a:solidFill>
                  <a:srgbClr val="F8F6F0"/>
                </a:solidFill>
                <a:latin typeface="Arial"/>
                <a:ea typeface="Arial"/>
                <a:cs typeface="Arial"/>
              </a:defRPr>
            </a:lvl6pPr>
            <a:lvl7pPr>
              <a:defRPr sz="2325" b="0">
                <a:solidFill>
                  <a:srgbClr val="F8F6F0"/>
                </a:solidFill>
                <a:latin typeface="Arial"/>
                <a:ea typeface="Arial"/>
                <a:cs typeface="Arial"/>
              </a:defRPr>
            </a:lvl7pPr>
            <a:lvl8pPr>
              <a:defRPr sz="2325" b="0">
                <a:solidFill>
                  <a:srgbClr val="F8F6F0"/>
                </a:solidFill>
                <a:latin typeface="Arial"/>
                <a:ea typeface="Arial"/>
                <a:cs typeface="Arial"/>
              </a:defRPr>
            </a:lvl8pPr>
            <a:lvl9pPr>
              <a:defRPr sz="2325" b="0">
                <a:solidFill>
                  <a:srgbClr val="F8F6F0"/>
                </a:solidFill>
                <a:latin typeface="Arial"/>
                <a:ea typeface="Arial"/>
                <a:cs typeface="Arial"/>
              </a:defRPr>
            </a:lvl9pPr>
          </a:lstStyle>
          <a:p xmlns:a="http://schemas.openxmlformats.org/drawingml/2006/main">
            <a:pPr>
              <a:defRPr sz="2325" b="0">
                <a:solidFill>
                  <a:srgbClr val="F8F6F0"/>
                </a:solidFill>
                <a:latin typeface="Arial"/>
                <a:ea typeface="Arial"/>
                <a:cs typeface="Arial"/>
              </a:defRPr>
            </a:pPr>
            <a:r>
              <a:rPr sz="2325" b="0">
                <a:solidFill>
                  <a:srgbClr val="F8F6F0"/>
                </a:solidFill>
                <a:latin typeface="Arial"/>
                <a:ea typeface="Arial"/>
                <a:cs typeface="Arial"/>
              </a:rPr>
              <a:t>Kurumun belirlediği güvenlik sorumlusuna bilgi verin.</a:t>
            </a:r>
          </a:p>
        </p:txBody>
      </p:sp>
      <p:sp>
        <p:nvSpPr>
          <p:cNvPr id="7" name="bottom">
            <a:extLst xmlns:a="http://schemas.openxmlformats.org/drawingml/2006/main">
              <a:ext uri="{FF2B5EF4-FFF2-40B4-BE49-F238E27FC236}">
                <a16:creationId xmlns:a16="http://schemas.microsoft.com/office/drawing/2014/main" id="{01E316B9-0DD6-47AA-A221-09E5B2A58BF4}"/>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80DDD0"/>
                </a:solidFill>
                <a:latin typeface="Arial"/>
                <a:ea typeface="Arial"/>
                <a:cs typeface="Arial"/>
              </a:defRPr>
            </a:defPPr>
            <a:lvl1pPr>
              <a:defRPr sz="1725" b="1">
                <a:solidFill>
                  <a:srgbClr val="80DDD0"/>
                </a:solidFill>
                <a:latin typeface="Arial"/>
                <a:ea typeface="Arial"/>
                <a:cs typeface="Arial"/>
              </a:defRPr>
            </a:lvl1pPr>
            <a:lvl2pPr>
              <a:defRPr sz="1725" b="1">
                <a:solidFill>
                  <a:srgbClr val="80DDD0"/>
                </a:solidFill>
                <a:latin typeface="Arial"/>
                <a:ea typeface="Arial"/>
                <a:cs typeface="Arial"/>
              </a:defRPr>
            </a:lvl2pPr>
            <a:lvl3pPr>
              <a:defRPr sz="1725" b="1">
                <a:solidFill>
                  <a:srgbClr val="80DDD0"/>
                </a:solidFill>
                <a:latin typeface="Arial"/>
                <a:ea typeface="Arial"/>
                <a:cs typeface="Arial"/>
              </a:defRPr>
            </a:lvl3pPr>
            <a:lvl4pPr>
              <a:defRPr sz="1725" b="1">
                <a:solidFill>
                  <a:srgbClr val="80DDD0"/>
                </a:solidFill>
                <a:latin typeface="Arial"/>
                <a:ea typeface="Arial"/>
                <a:cs typeface="Arial"/>
              </a:defRPr>
            </a:lvl4pPr>
            <a:lvl5pPr>
              <a:defRPr sz="1725" b="1">
                <a:solidFill>
                  <a:srgbClr val="80DDD0"/>
                </a:solidFill>
                <a:latin typeface="Arial"/>
                <a:ea typeface="Arial"/>
                <a:cs typeface="Arial"/>
              </a:defRPr>
            </a:lvl5pPr>
            <a:lvl6pPr>
              <a:defRPr sz="1725" b="1">
                <a:solidFill>
                  <a:srgbClr val="80DDD0"/>
                </a:solidFill>
                <a:latin typeface="Arial"/>
                <a:ea typeface="Arial"/>
                <a:cs typeface="Arial"/>
              </a:defRPr>
            </a:lvl6pPr>
            <a:lvl7pPr>
              <a:defRPr sz="1725" b="1">
                <a:solidFill>
                  <a:srgbClr val="80DDD0"/>
                </a:solidFill>
                <a:latin typeface="Arial"/>
                <a:ea typeface="Arial"/>
                <a:cs typeface="Arial"/>
              </a:defRPr>
            </a:lvl7pPr>
            <a:lvl8pPr>
              <a:defRPr sz="1725" b="1">
                <a:solidFill>
                  <a:srgbClr val="80DDD0"/>
                </a:solidFill>
                <a:latin typeface="Arial"/>
                <a:ea typeface="Arial"/>
                <a:cs typeface="Arial"/>
              </a:defRPr>
            </a:lvl8pPr>
            <a:lvl9pPr>
              <a:defRPr sz="1725" b="1">
                <a:solidFill>
                  <a:srgbClr val="80DDD0"/>
                </a:solidFill>
                <a:latin typeface="Arial"/>
                <a:ea typeface="Arial"/>
                <a:cs typeface="Arial"/>
              </a:defRPr>
            </a:lvl9pPr>
          </a:lstStyle>
          <a:p xmlns:a="http://schemas.openxmlformats.org/drawingml/2006/main">
            <a:pPr>
              <a:defRPr sz="1725" b="1">
                <a:solidFill>
                  <a:srgbClr val="80DDD0"/>
                </a:solidFill>
                <a:latin typeface="Arial"/>
                <a:ea typeface="Arial"/>
                <a:cs typeface="Arial"/>
              </a:defRPr>
            </a:pPr>
            <a:r>
              <a:rPr sz="1725" b="1">
                <a:solidFill>
                  <a:srgbClr val="80DDD0"/>
                </a:solidFill>
                <a:latin typeface="Arial"/>
                <a:ea typeface="Arial"/>
                <a:cs typeface="Arial"/>
              </a:rPr>
              <a:t>Bir kişiyi suçlamak için tek bir telefon bildirimi yeterli değildir.</a:t>
            </a:r>
          </a:p>
        </p:txBody>
      </p:sp>
      <p:sp>
        <p:nvSpPr>
          <p:cNvPr id="8" name="page">
            <a:extLst xmlns:a="http://schemas.openxmlformats.org/drawingml/2006/main">
              <a:ext uri="{FF2B5EF4-FFF2-40B4-BE49-F238E27FC236}">
                <a16:creationId xmlns:a16="http://schemas.microsoft.com/office/drawing/2014/main" id="{D4883181-1266-4B51-B9CC-221C022BD2A6}"/>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B9D7D7"/>
                </a:solidFill>
                <a:latin typeface="Arial"/>
                <a:ea typeface="Arial"/>
                <a:cs typeface="Arial"/>
              </a:defRPr>
            </a:defPPr>
            <a:lvl1pPr>
              <a:defRPr sz="1125" b="0">
                <a:solidFill>
                  <a:srgbClr val="B9D7D7"/>
                </a:solidFill>
                <a:latin typeface="Arial"/>
                <a:ea typeface="Arial"/>
                <a:cs typeface="Arial"/>
              </a:defRPr>
            </a:lvl1pPr>
            <a:lvl2pPr>
              <a:defRPr sz="1125" b="0">
                <a:solidFill>
                  <a:srgbClr val="B9D7D7"/>
                </a:solidFill>
                <a:latin typeface="Arial"/>
                <a:ea typeface="Arial"/>
                <a:cs typeface="Arial"/>
              </a:defRPr>
            </a:lvl2pPr>
            <a:lvl3pPr>
              <a:defRPr sz="1125" b="0">
                <a:solidFill>
                  <a:srgbClr val="B9D7D7"/>
                </a:solidFill>
                <a:latin typeface="Arial"/>
                <a:ea typeface="Arial"/>
                <a:cs typeface="Arial"/>
              </a:defRPr>
            </a:lvl3pPr>
            <a:lvl4pPr>
              <a:defRPr sz="1125" b="0">
                <a:solidFill>
                  <a:srgbClr val="B9D7D7"/>
                </a:solidFill>
                <a:latin typeface="Arial"/>
                <a:ea typeface="Arial"/>
                <a:cs typeface="Arial"/>
              </a:defRPr>
            </a:lvl4pPr>
            <a:lvl5pPr>
              <a:defRPr sz="1125" b="0">
                <a:solidFill>
                  <a:srgbClr val="B9D7D7"/>
                </a:solidFill>
                <a:latin typeface="Arial"/>
                <a:ea typeface="Arial"/>
                <a:cs typeface="Arial"/>
              </a:defRPr>
            </a:lvl5pPr>
            <a:lvl6pPr>
              <a:defRPr sz="1125" b="0">
                <a:solidFill>
                  <a:srgbClr val="B9D7D7"/>
                </a:solidFill>
                <a:latin typeface="Arial"/>
                <a:ea typeface="Arial"/>
                <a:cs typeface="Arial"/>
              </a:defRPr>
            </a:lvl6pPr>
            <a:lvl7pPr>
              <a:defRPr sz="1125" b="0">
                <a:solidFill>
                  <a:srgbClr val="B9D7D7"/>
                </a:solidFill>
                <a:latin typeface="Arial"/>
                <a:ea typeface="Arial"/>
                <a:cs typeface="Arial"/>
              </a:defRPr>
            </a:lvl7pPr>
            <a:lvl8pPr>
              <a:defRPr sz="1125" b="0">
                <a:solidFill>
                  <a:srgbClr val="B9D7D7"/>
                </a:solidFill>
                <a:latin typeface="Arial"/>
                <a:ea typeface="Arial"/>
                <a:cs typeface="Arial"/>
              </a:defRPr>
            </a:lvl8pPr>
            <a:lvl9pPr>
              <a:defRPr sz="1125" b="0">
                <a:solidFill>
                  <a:srgbClr val="B9D7D7"/>
                </a:solidFill>
                <a:latin typeface="Arial"/>
                <a:ea typeface="Arial"/>
                <a:cs typeface="Arial"/>
              </a:defRPr>
            </a:lvl9pPr>
          </a:lstStyle>
          <a:p xmlns:a="http://schemas.openxmlformats.org/drawingml/2006/main">
            <a:pPr>
              <a:defRPr sz="1125" b="0">
                <a:solidFill>
                  <a:srgbClr val="B9D7D7"/>
                </a:solidFill>
                <a:latin typeface="Arial"/>
                <a:ea typeface="Arial"/>
                <a:cs typeface="Arial"/>
              </a:defRPr>
            </a:pPr>
            <a:r>
              <a:rPr sz="1125" b="0">
                <a:solidFill>
                  <a:srgbClr val="B9D7D7"/>
                </a:solidFill>
                <a:latin typeface="Arial"/>
                <a:ea typeface="Arial"/>
                <a:cs typeface="Arial"/>
              </a:rPr>
              <a:t>TEKNİK ELEKTRONİK ARAMA    16 / 20</a:t>
            </a:r>
          </a:p>
        </p:txBody>
      </p:sp>
    </p:spTree>
    <p:extLst>
      <p:ext uri="{BB962C8B-B14F-4D97-AF65-F5344CB8AC3E}">
        <p14:creationId xmlns:p14="http://schemas.microsoft.com/office/powerpoint/2010/main" val="272158190"/>
      </p:ext>
    </p:extLst>
  </p:cSld>
</p:sld>
</file>

<file path=ppt/slides/slide17.xml><?xml version="1.0" encoding="utf-8"?>
<p:sld xmlns:p="http://schemas.openxmlformats.org/presentationml/2006/main">
  <p:cSld>
    <p:bg>
      <p:bgPr>
        <a:solidFill xmlns:a="http://schemas.openxmlformats.org/drawingml/2006/main">
          <a:srgbClr val="F4F1E9"/>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DD575C89-D500-4AB2-B73D-9DC695542ED3}"/>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Uygun destek ve inceleme</a:t>
            </a:r>
          </a:p>
        </p:txBody>
      </p:sp>
      <p:sp>
        <p:nvSpPr>
          <p:cNvPr id="3" name="point-0">
            <a:extLst xmlns:a="http://schemas.openxmlformats.org/drawingml/2006/main">
              <a:ext uri="{FF2B5EF4-FFF2-40B4-BE49-F238E27FC236}">
                <a16:creationId xmlns:a16="http://schemas.microsoft.com/office/drawing/2014/main" id="{30BE10E1-B2A1-4CE8-A6B4-1201E1C057B6}"/>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Kavramı öğrenmek için ilgili rehbere başvurabilirsiniz.</a:t>
            </a:r>
          </a:p>
        </p:txBody>
      </p:sp>
      <p:sp>
        <p:nvSpPr>
          <p:cNvPr id="4" name="point-1">
            <a:extLst xmlns:a="http://schemas.openxmlformats.org/drawingml/2006/main">
              <a:ext uri="{FF2B5EF4-FFF2-40B4-BE49-F238E27FC236}">
                <a16:creationId xmlns:a16="http://schemas.microsoft.com/office/drawing/2014/main" id="{54A03A27-E45E-467D-B0F4-D721E9842EBA}"/>
              </a:ext>
            </a:extLst>
          </p:cNvPr>
          <p:cNvSpPr>
            <a:spLocks xmlns:a="http://schemas.openxmlformats.org/drawingml/2006/main" noGrp="1"/>
          </p:cNvSpPr>
          <p:nvPr/>
        </p:nvSpPr>
        <p:spPr>
          <a:xfrm xmlns:a="http://schemas.openxmlformats.org/drawingml/2006/main">
            <a:off x="685800" y="30575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Kurum içi bir gözlemi belirlenmiş sorumluya bildirin.</a:t>
            </a:r>
          </a:p>
        </p:txBody>
      </p:sp>
      <p:sp>
        <p:nvSpPr>
          <p:cNvPr id="5" name="point-2">
            <a:extLst xmlns:a="http://schemas.openxmlformats.org/drawingml/2006/main">
              <a:ext uri="{FF2B5EF4-FFF2-40B4-BE49-F238E27FC236}">
                <a16:creationId xmlns:a16="http://schemas.microsoft.com/office/drawing/2014/main" id="{8EF2DDC3-DCC5-4F7D-B61D-F1296EE860AC}"/>
              </a:ext>
            </a:extLst>
          </p:cNvPr>
          <p:cNvSpPr>
            <a:spLocks xmlns:a="http://schemas.openxmlformats.org/drawingml/2006/main" noGrp="1"/>
          </p:cNvSpPr>
          <p:nvPr/>
        </p:nvSpPr>
        <p:spPr>
          <a:xfrm xmlns:a="http://schemas.openxmlformats.org/drawingml/2006/main">
            <a:off x="685800" y="41624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325" b="0">
                <a:solidFill>
                  <a:srgbClr val="152F3D"/>
                </a:solidFill>
                <a:latin typeface="Arial"/>
                <a:ea typeface="Arial"/>
                <a:cs typeface="Arial"/>
              </a:defRPr>
            </a:defPPr>
            <a:lvl1pPr>
              <a:defRPr sz="2325" b="0">
                <a:solidFill>
                  <a:srgbClr val="152F3D"/>
                </a:solidFill>
                <a:latin typeface="Arial"/>
                <a:ea typeface="Arial"/>
                <a:cs typeface="Arial"/>
              </a:defRPr>
            </a:lvl1pPr>
            <a:lvl2pPr>
              <a:defRPr sz="2325" b="0">
                <a:solidFill>
                  <a:srgbClr val="152F3D"/>
                </a:solidFill>
                <a:latin typeface="Arial"/>
                <a:ea typeface="Arial"/>
                <a:cs typeface="Arial"/>
              </a:defRPr>
            </a:lvl2pPr>
            <a:lvl3pPr>
              <a:defRPr sz="2325" b="0">
                <a:solidFill>
                  <a:srgbClr val="152F3D"/>
                </a:solidFill>
                <a:latin typeface="Arial"/>
                <a:ea typeface="Arial"/>
                <a:cs typeface="Arial"/>
              </a:defRPr>
            </a:lvl3pPr>
            <a:lvl4pPr>
              <a:defRPr sz="2325" b="0">
                <a:solidFill>
                  <a:srgbClr val="152F3D"/>
                </a:solidFill>
                <a:latin typeface="Arial"/>
                <a:ea typeface="Arial"/>
                <a:cs typeface="Arial"/>
              </a:defRPr>
            </a:lvl4pPr>
            <a:lvl5pPr>
              <a:defRPr sz="2325" b="0">
                <a:solidFill>
                  <a:srgbClr val="152F3D"/>
                </a:solidFill>
                <a:latin typeface="Arial"/>
                <a:ea typeface="Arial"/>
                <a:cs typeface="Arial"/>
              </a:defRPr>
            </a:lvl5pPr>
            <a:lvl6pPr>
              <a:defRPr sz="2325" b="0">
                <a:solidFill>
                  <a:srgbClr val="152F3D"/>
                </a:solidFill>
                <a:latin typeface="Arial"/>
                <a:ea typeface="Arial"/>
                <a:cs typeface="Arial"/>
              </a:defRPr>
            </a:lvl6pPr>
            <a:lvl7pPr>
              <a:defRPr sz="2325" b="0">
                <a:solidFill>
                  <a:srgbClr val="152F3D"/>
                </a:solidFill>
                <a:latin typeface="Arial"/>
                <a:ea typeface="Arial"/>
                <a:cs typeface="Arial"/>
              </a:defRPr>
            </a:lvl7pPr>
            <a:lvl8pPr>
              <a:defRPr sz="2325" b="0">
                <a:solidFill>
                  <a:srgbClr val="152F3D"/>
                </a:solidFill>
                <a:latin typeface="Arial"/>
                <a:ea typeface="Arial"/>
                <a:cs typeface="Arial"/>
              </a:defRPr>
            </a:lvl8pPr>
            <a:lvl9pPr>
              <a:defRPr sz="2325" b="0">
                <a:solidFill>
                  <a:srgbClr val="152F3D"/>
                </a:solidFill>
                <a:latin typeface="Arial"/>
                <a:ea typeface="Arial"/>
                <a:cs typeface="Arial"/>
              </a:defRPr>
            </a:lvl9pPr>
          </a:lstStyle>
          <a:p xmlns:a="http://schemas.openxmlformats.org/drawingml/2006/main">
            <a:pPr>
              <a:defRPr sz="2325" b="0">
                <a:solidFill>
                  <a:srgbClr val="152F3D"/>
                </a:solidFill>
                <a:latin typeface="Arial"/>
                <a:ea typeface="Arial"/>
                <a:cs typeface="Arial"/>
              </a:defRPr>
            </a:pPr>
            <a:r>
              <a:rPr sz="2325" b="0">
                <a:solidFill>
                  <a:srgbClr val="152F3D"/>
                </a:solidFill>
                <a:latin typeface="Arial"/>
                <a:ea typeface="Arial"/>
                <a:cs typeface="Arial"/>
              </a:rPr>
              <a:t>Teknik inceleme ihtiyacında yetki, kapsam ve beklenen çıktıyı netleştirin.</a:t>
            </a:r>
          </a:p>
        </p:txBody>
      </p:sp>
      <p:sp>
        <p:nvSpPr>
          <p:cNvPr id="6" name="bottom">
            <a:extLst xmlns:a="http://schemas.openxmlformats.org/drawingml/2006/main">
              <a:ext uri="{FF2B5EF4-FFF2-40B4-BE49-F238E27FC236}">
                <a16:creationId xmlns:a16="http://schemas.microsoft.com/office/drawing/2014/main" id="{1068B631-92FA-470D-A5F5-AE644283F431}"/>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Farkındalık eğitimi ile teknik saha incelemesi ayrı çalışmalardır.</a:t>
            </a:r>
          </a:p>
        </p:txBody>
      </p:sp>
      <p:sp>
        <p:nvSpPr>
          <p:cNvPr id="7" name="page">
            <a:extLst xmlns:a="http://schemas.openxmlformats.org/drawingml/2006/main">
              <a:ext uri="{FF2B5EF4-FFF2-40B4-BE49-F238E27FC236}">
                <a16:creationId xmlns:a16="http://schemas.microsoft.com/office/drawing/2014/main" id="{DA404DFD-5014-4370-8EF9-441E3670CAF8}"/>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17 / 20</a:t>
            </a:r>
          </a:p>
        </p:txBody>
      </p:sp>
    </p:spTree>
    <p:extLst>
      <p:ext uri="{BB962C8B-B14F-4D97-AF65-F5344CB8AC3E}">
        <p14:creationId xmlns:p14="http://schemas.microsoft.com/office/powerpoint/2010/main" val="168056828"/>
      </p:ext>
    </p:extLst>
  </p:cSld>
</p:sld>
</file>

<file path=ppt/slides/slide1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4FA0CD81-2807-4006-A5E5-DF18DD083476}"/>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Beş soruluk değerlendirme</a:t>
            </a:r>
          </a:p>
        </p:txBody>
      </p:sp>
      <p:sp>
        <p:nvSpPr>
          <p:cNvPr id="3" name="point-0">
            <a:extLst xmlns:a="http://schemas.openxmlformats.org/drawingml/2006/main">
              <a:ext uri="{FF2B5EF4-FFF2-40B4-BE49-F238E27FC236}">
                <a16:creationId xmlns:a16="http://schemas.microsoft.com/office/drawing/2014/main" id="{1A33B573-9242-41E0-8156-447BA5C17A80}"/>
              </a:ext>
            </a:extLst>
          </p:cNvPr>
          <p:cNvSpPr>
            <a:spLocks xmlns:a="http://schemas.openxmlformats.org/drawingml/2006/main" noGrp="1"/>
          </p:cNvSpPr>
          <p:nvPr/>
        </p:nvSpPr>
        <p:spPr>
          <a:xfrm xmlns:a="http://schemas.openxmlformats.org/drawingml/2006/main">
            <a:off x="685800" y="1857375"/>
            <a:ext cx="10820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152F3D"/>
                </a:solidFill>
                <a:latin typeface="Arial"/>
                <a:ea typeface="Arial"/>
                <a:cs typeface="Arial"/>
              </a:defRPr>
            </a:defPPr>
            <a:lvl1pPr>
              <a:defRPr sz="2100" b="0">
                <a:solidFill>
                  <a:srgbClr val="152F3D"/>
                </a:solidFill>
                <a:latin typeface="Arial"/>
                <a:ea typeface="Arial"/>
                <a:cs typeface="Arial"/>
              </a:defRPr>
            </a:lvl1pPr>
            <a:lvl2pPr>
              <a:defRPr sz="2100" b="0">
                <a:solidFill>
                  <a:srgbClr val="152F3D"/>
                </a:solidFill>
                <a:latin typeface="Arial"/>
                <a:ea typeface="Arial"/>
                <a:cs typeface="Arial"/>
              </a:defRPr>
            </a:lvl2pPr>
            <a:lvl3pPr>
              <a:defRPr sz="2100" b="0">
                <a:solidFill>
                  <a:srgbClr val="152F3D"/>
                </a:solidFill>
                <a:latin typeface="Arial"/>
                <a:ea typeface="Arial"/>
                <a:cs typeface="Arial"/>
              </a:defRPr>
            </a:lvl3pPr>
            <a:lvl4pPr>
              <a:defRPr sz="2100" b="0">
                <a:solidFill>
                  <a:srgbClr val="152F3D"/>
                </a:solidFill>
                <a:latin typeface="Arial"/>
                <a:ea typeface="Arial"/>
                <a:cs typeface="Arial"/>
              </a:defRPr>
            </a:lvl4pPr>
            <a:lvl5pPr>
              <a:defRPr sz="2100" b="0">
                <a:solidFill>
                  <a:srgbClr val="152F3D"/>
                </a:solidFill>
                <a:latin typeface="Arial"/>
                <a:ea typeface="Arial"/>
                <a:cs typeface="Arial"/>
              </a:defRPr>
            </a:lvl5pPr>
            <a:lvl6pPr>
              <a:defRPr sz="2100" b="0">
                <a:solidFill>
                  <a:srgbClr val="152F3D"/>
                </a:solidFill>
                <a:latin typeface="Arial"/>
                <a:ea typeface="Arial"/>
                <a:cs typeface="Arial"/>
              </a:defRPr>
            </a:lvl6pPr>
            <a:lvl7pPr>
              <a:defRPr sz="2100" b="0">
                <a:solidFill>
                  <a:srgbClr val="152F3D"/>
                </a:solidFill>
                <a:latin typeface="Arial"/>
                <a:ea typeface="Arial"/>
                <a:cs typeface="Arial"/>
              </a:defRPr>
            </a:lvl7pPr>
            <a:lvl8pPr>
              <a:defRPr sz="2100" b="0">
                <a:solidFill>
                  <a:srgbClr val="152F3D"/>
                </a:solidFill>
                <a:latin typeface="Arial"/>
                <a:ea typeface="Arial"/>
                <a:cs typeface="Arial"/>
              </a:defRPr>
            </a:lvl8pPr>
            <a:lvl9pPr>
              <a:defRPr sz="2100" b="0">
                <a:solidFill>
                  <a:srgbClr val="152F3D"/>
                </a:solidFill>
                <a:latin typeface="Arial"/>
                <a:ea typeface="Arial"/>
                <a:cs typeface="Arial"/>
              </a:defRPr>
            </a:lvl9pPr>
          </a:lstStyle>
          <a:p xmlns:a="http://schemas.openxmlformats.org/drawingml/2006/main">
            <a:pPr>
              <a:defRPr sz="2100" b="0">
                <a:solidFill>
                  <a:srgbClr val="152F3D"/>
                </a:solidFill>
                <a:latin typeface="Arial"/>
                <a:ea typeface="Arial"/>
                <a:cs typeface="Arial"/>
              </a:defRPr>
            </a:pPr>
            <a:r>
              <a:rPr sz="2100" b="0">
                <a:solidFill>
                  <a:srgbClr val="152F3D"/>
                </a:solidFill>
                <a:latin typeface="Arial"/>
                <a:ea typeface="Arial"/>
                <a:cs typeface="Arial"/>
              </a:rPr>
              <a:t>1. Tanımadığınız bir nesne, dinleme yapıldığını tek başına kanıtlar mı?</a:t>
            </a:r>
          </a:p>
        </p:txBody>
      </p:sp>
      <p:sp>
        <p:nvSpPr>
          <p:cNvPr id="4" name="point-1">
            <a:extLst xmlns:a="http://schemas.openxmlformats.org/drawingml/2006/main">
              <a:ext uri="{FF2B5EF4-FFF2-40B4-BE49-F238E27FC236}">
                <a16:creationId xmlns:a16="http://schemas.microsoft.com/office/drawing/2014/main" id="{63A67BDF-B3FA-471D-80AA-9564A22515B0}"/>
              </a:ext>
            </a:extLst>
          </p:cNvPr>
          <p:cNvSpPr>
            <a:spLocks xmlns:a="http://schemas.openxmlformats.org/drawingml/2006/main" noGrp="1"/>
          </p:cNvSpPr>
          <p:nvPr/>
        </p:nvSpPr>
        <p:spPr>
          <a:xfrm xmlns:a="http://schemas.openxmlformats.org/drawingml/2006/main">
            <a:off x="685800" y="2619375"/>
            <a:ext cx="10820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152F3D"/>
                </a:solidFill>
                <a:latin typeface="Arial"/>
                <a:ea typeface="Arial"/>
                <a:cs typeface="Arial"/>
              </a:defRPr>
            </a:defPPr>
            <a:lvl1pPr>
              <a:defRPr sz="2100" b="0">
                <a:solidFill>
                  <a:srgbClr val="152F3D"/>
                </a:solidFill>
                <a:latin typeface="Arial"/>
                <a:ea typeface="Arial"/>
                <a:cs typeface="Arial"/>
              </a:defRPr>
            </a:lvl1pPr>
            <a:lvl2pPr>
              <a:defRPr sz="2100" b="0">
                <a:solidFill>
                  <a:srgbClr val="152F3D"/>
                </a:solidFill>
                <a:latin typeface="Arial"/>
                <a:ea typeface="Arial"/>
                <a:cs typeface="Arial"/>
              </a:defRPr>
            </a:lvl2pPr>
            <a:lvl3pPr>
              <a:defRPr sz="2100" b="0">
                <a:solidFill>
                  <a:srgbClr val="152F3D"/>
                </a:solidFill>
                <a:latin typeface="Arial"/>
                <a:ea typeface="Arial"/>
                <a:cs typeface="Arial"/>
              </a:defRPr>
            </a:lvl3pPr>
            <a:lvl4pPr>
              <a:defRPr sz="2100" b="0">
                <a:solidFill>
                  <a:srgbClr val="152F3D"/>
                </a:solidFill>
                <a:latin typeface="Arial"/>
                <a:ea typeface="Arial"/>
                <a:cs typeface="Arial"/>
              </a:defRPr>
            </a:lvl4pPr>
            <a:lvl5pPr>
              <a:defRPr sz="2100" b="0">
                <a:solidFill>
                  <a:srgbClr val="152F3D"/>
                </a:solidFill>
                <a:latin typeface="Arial"/>
                <a:ea typeface="Arial"/>
                <a:cs typeface="Arial"/>
              </a:defRPr>
            </a:lvl5pPr>
            <a:lvl6pPr>
              <a:defRPr sz="2100" b="0">
                <a:solidFill>
                  <a:srgbClr val="152F3D"/>
                </a:solidFill>
                <a:latin typeface="Arial"/>
                <a:ea typeface="Arial"/>
                <a:cs typeface="Arial"/>
              </a:defRPr>
            </a:lvl6pPr>
            <a:lvl7pPr>
              <a:defRPr sz="2100" b="0">
                <a:solidFill>
                  <a:srgbClr val="152F3D"/>
                </a:solidFill>
                <a:latin typeface="Arial"/>
                <a:ea typeface="Arial"/>
                <a:cs typeface="Arial"/>
              </a:defRPr>
            </a:lvl7pPr>
            <a:lvl8pPr>
              <a:defRPr sz="2100" b="0">
                <a:solidFill>
                  <a:srgbClr val="152F3D"/>
                </a:solidFill>
                <a:latin typeface="Arial"/>
                <a:ea typeface="Arial"/>
                <a:cs typeface="Arial"/>
              </a:defRPr>
            </a:lvl8pPr>
            <a:lvl9pPr>
              <a:defRPr sz="2100" b="0">
                <a:solidFill>
                  <a:srgbClr val="152F3D"/>
                </a:solidFill>
                <a:latin typeface="Arial"/>
                <a:ea typeface="Arial"/>
                <a:cs typeface="Arial"/>
              </a:defRPr>
            </a:lvl9pPr>
          </a:lstStyle>
          <a:p xmlns:a="http://schemas.openxmlformats.org/drawingml/2006/main">
            <a:pPr>
              <a:defRPr sz="2100" b="0">
                <a:solidFill>
                  <a:srgbClr val="152F3D"/>
                </a:solidFill>
                <a:latin typeface="Arial"/>
                <a:ea typeface="Arial"/>
                <a:cs typeface="Arial"/>
              </a:defRPr>
            </a:pPr>
            <a:r>
              <a:rPr sz="2100" b="0">
                <a:solidFill>
                  <a:srgbClr val="152F3D"/>
                </a:solidFill>
                <a:latin typeface="Arial"/>
                <a:ea typeface="Arial"/>
                <a:cs typeface="Arial"/>
              </a:rPr>
              <a:t>2. Bildirimde gözlem ile yorumu ayrı anlatmalı mısınız?</a:t>
            </a:r>
          </a:p>
        </p:txBody>
      </p:sp>
      <p:sp>
        <p:nvSpPr>
          <p:cNvPr id="5" name="point-2">
            <a:extLst xmlns:a="http://schemas.openxmlformats.org/drawingml/2006/main">
              <a:ext uri="{FF2B5EF4-FFF2-40B4-BE49-F238E27FC236}">
                <a16:creationId xmlns:a16="http://schemas.microsoft.com/office/drawing/2014/main" id="{ED8A4FB7-4E4B-41DF-B512-D9EB3A8B80D6}"/>
              </a:ext>
            </a:extLst>
          </p:cNvPr>
          <p:cNvSpPr>
            <a:spLocks xmlns:a="http://schemas.openxmlformats.org/drawingml/2006/main" noGrp="1"/>
          </p:cNvSpPr>
          <p:nvPr/>
        </p:nvSpPr>
        <p:spPr>
          <a:xfrm xmlns:a="http://schemas.openxmlformats.org/drawingml/2006/main">
            <a:off x="685800" y="3381375"/>
            <a:ext cx="10820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152F3D"/>
                </a:solidFill>
                <a:latin typeface="Arial"/>
                <a:ea typeface="Arial"/>
                <a:cs typeface="Arial"/>
              </a:defRPr>
            </a:defPPr>
            <a:lvl1pPr>
              <a:defRPr sz="2100" b="0">
                <a:solidFill>
                  <a:srgbClr val="152F3D"/>
                </a:solidFill>
                <a:latin typeface="Arial"/>
                <a:ea typeface="Arial"/>
                <a:cs typeface="Arial"/>
              </a:defRPr>
            </a:lvl1pPr>
            <a:lvl2pPr>
              <a:defRPr sz="2100" b="0">
                <a:solidFill>
                  <a:srgbClr val="152F3D"/>
                </a:solidFill>
                <a:latin typeface="Arial"/>
                <a:ea typeface="Arial"/>
                <a:cs typeface="Arial"/>
              </a:defRPr>
            </a:lvl2pPr>
            <a:lvl3pPr>
              <a:defRPr sz="2100" b="0">
                <a:solidFill>
                  <a:srgbClr val="152F3D"/>
                </a:solidFill>
                <a:latin typeface="Arial"/>
                <a:ea typeface="Arial"/>
                <a:cs typeface="Arial"/>
              </a:defRPr>
            </a:lvl3pPr>
            <a:lvl4pPr>
              <a:defRPr sz="2100" b="0">
                <a:solidFill>
                  <a:srgbClr val="152F3D"/>
                </a:solidFill>
                <a:latin typeface="Arial"/>
                <a:ea typeface="Arial"/>
                <a:cs typeface="Arial"/>
              </a:defRPr>
            </a:lvl4pPr>
            <a:lvl5pPr>
              <a:defRPr sz="2100" b="0">
                <a:solidFill>
                  <a:srgbClr val="152F3D"/>
                </a:solidFill>
                <a:latin typeface="Arial"/>
                <a:ea typeface="Arial"/>
                <a:cs typeface="Arial"/>
              </a:defRPr>
            </a:lvl5pPr>
            <a:lvl6pPr>
              <a:defRPr sz="2100" b="0">
                <a:solidFill>
                  <a:srgbClr val="152F3D"/>
                </a:solidFill>
                <a:latin typeface="Arial"/>
                <a:ea typeface="Arial"/>
                <a:cs typeface="Arial"/>
              </a:defRPr>
            </a:lvl6pPr>
            <a:lvl7pPr>
              <a:defRPr sz="2100" b="0">
                <a:solidFill>
                  <a:srgbClr val="152F3D"/>
                </a:solidFill>
                <a:latin typeface="Arial"/>
                <a:ea typeface="Arial"/>
                <a:cs typeface="Arial"/>
              </a:defRPr>
            </a:lvl7pPr>
            <a:lvl8pPr>
              <a:defRPr sz="2100" b="0">
                <a:solidFill>
                  <a:srgbClr val="152F3D"/>
                </a:solidFill>
                <a:latin typeface="Arial"/>
                <a:ea typeface="Arial"/>
                <a:cs typeface="Arial"/>
              </a:defRPr>
            </a:lvl8pPr>
            <a:lvl9pPr>
              <a:defRPr sz="2100" b="0">
                <a:solidFill>
                  <a:srgbClr val="152F3D"/>
                </a:solidFill>
                <a:latin typeface="Arial"/>
                <a:ea typeface="Arial"/>
                <a:cs typeface="Arial"/>
              </a:defRPr>
            </a:lvl9pPr>
          </a:lstStyle>
          <a:p xmlns:a="http://schemas.openxmlformats.org/drawingml/2006/main">
            <a:pPr>
              <a:defRPr sz="2100" b="0">
                <a:solidFill>
                  <a:srgbClr val="152F3D"/>
                </a:solidFill>
                <a:latin typeface="Arial"/>
                <a:ea typeface="Arial"/>
                <a:cs typeface="Arial"/>
              </a:defRPr>
            </a:pPr>
            <a:r>
              <a:rPr sz="2100" b="0">
                <a:solidFill>
                  <a:srgbClr val="152F3D"/>
                </a:solidFill>
                <a:latin typeface="Arial"/>
                <a:ea typeface="Arial"/>
                <a:cs typeface="Arial"/>
              </a:rPr>
              <a:t>3. Toplantı öncesi eski proje notlarını neden kontrol edersiniz?</a:t>
            </a:r>
          </a:p>
        </p:txBody>
      </p:sp>
      <p:sp>
        <p:nvSpPr>
          <p:cNvPr id="6" name="point-3">
            <a:extLst xmlns:a="http://schemas.openxmlformats.org/drawingml/2006/main">
              <a:ext uri="{FF2B5EF4-FFF2-40B4-BE49-F238E27FC236}">
                <a16:creationId xmlns:a16="http://schemas.microsoft.com/office/drawing/2014/main" id="{73C8CD1C-FB90-4895-920B-FBB1AD657ED2}"/>
              </a:ext>
            </a:extLst>
          </p:cNvPr>
          <p:cNvSpPr>
            <a:spLocks xmlns:a="http://schemas.openxmlformats.org/drawingml/2006/main" noGrp="1"/>
          </p:cNvSpPr>
          <p:nvPr/>
        </p:nvSpPr>
        <p:spPr>
          <a:xfrm xmlns:a="http://schemas.openxmlformats.org/drawingml/2006/main">
            <a:off x="685800" y="4143375"/>
            <a:ext cx="10820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152F3D"/>
                </a:solidFill>
                <a:latin typeface="Arial"/>
                <a:ea typeface="Arial"/>
                <a:cs typeface="Arial"/>
              </a:defRPr>
            </a:defPPr>
            <a:lvl1pPr>
              <a:defRPr sz="2100" b="0">
                <a:solidFill>
                  <a:srgbClr val="152F3D"/>
                </a:solidFill>
                <a:latin typeface="Arial"/>
                <a:ea typeface="Arial"/>
                <a:cs typeface="Arial"/>
              </a:defRPr>
            </a:lvl1pPr>
            <a:lvl2pPr>
              <a:defRPr sz="2100" b="0">
                <a:solidFill>
                  <a:srgbClr val="152F3D"/>
                </a:solidFill>
                <a:latin typeface="Arial"/>
                <a:ea typeface="Arial"/>
                <a:cs typeface="Arial"/>
              </a:defRPr>
            </a:lvl2pPr>
            <a:lvl3pPr>
              <a:defRPr sz="2100" b="0">
                <a:solidFill>
                  <a:srgbClr val="152F3D"/>
                </a:solidFill>
                <a:latin typeface="Arial"/>
                <a:ea typeface="Arial"/>
                <a:cs typeface="Arial"/>
              </a:defRPr>
            </a:lvl3pPr>
            <a:lvl4pPr>
              <a:defRPr sz="2100" b="0">
                <a:solidFill>
                  <a:srgbClr val="152F3D"/>
                </a:solidFill>
                <a:latin typeface="Arial"/>
                <a:ea typeface="Arial"/>
                <a:cs typeface="Arial"/>
              </a:defRPr>
            </a:lvl4pPr>
            <a:lvl5pPr>
              <a:defRPr sz="2100" b="0">
                <a:solidFill>
                  <a:srgbClr val="152F3D"/>
                </a:solidFill>
                <a:latin typeface="Arial"/>
                <a:ea typeface="Arial"/>
                <a:cs typeface="Arial"/>
              </a:defRPr>
            </a:lvl5pPr>
            <a:lvl6pPr>
              <a:defRPr sz="2100" b="0">
                <a:solidFill>
                  <a:srgbClr val="152F3D"/>
                </a:solidFill>
                <a:latin typeface="Arial"/>
                <a:ea typeface="Arial"/>
                <a:cs typeface="Arial"/>
              </a:defRPr>
            </a:lvl6pPr>
            <a:lvl7pPr>
              <a:defRPr sz="2100" b="0">
                <a:solidFill>
                  <a:srgbClr val="152F3D"/>
                </a:solidFill>
                <a:latin typeface="Arial"/>
                <a:ea typeface="Arial"/>
                <a:cs typeface="Arial"/>
              </a:defRPr>
            </a:lvl7pPr>
            <a:lvl8pPr>
              <a:defRPr sz="2100" b="0">
                <a:solidFill>
                  <a:srgbClr val="152F3D"/>
                </a:solidFill>
                <a:latin typeface="Arial"/>
                <a:ea typeface="Arial"/>
                <a:cs typeface="Arial"/>
              </a:defRPr>
            </a:lvl8pPr>
            <a:lvl9pPr>
              <a:defRPr sz="2100" b="0">
                <a:solidFill>
                  <a:srgbClr val="152F3D"/>
                </a:solidFill>
                <a:latin typeface="Arial"/>
                <a:ea typeface="Arial"/>
                <a:cs typeface="Arial"/>
              </a:defRPr>
            </a:lvl9pPr>
          </a:lstStyle>
          <a:p xmlns:a="http://schemas.openxmlformats.org/drawingml/2006/main">
            <a:pPr>
              <a:defRPr sz="2100" b="0">
                <a:solidFill>
                  <a:srgbClr val="152F3D"/>
                </a:solidFill>
                <a:latin typeface="Arial"/>
                <a:ea typeface="Arial"/>
                <a:cs typeface="Arial"/>
              </a:defRPr>
            </a:pPr>
            <a:r>
              <a:rPr sz="2100" b="0">
                <a:solidFill>
                  <a:srgbClr val="152F3D"/>
                </a:solidFill>
                <a:latin typeface="Arial"/>
                <a:ea typeface="Arial"/>
                <a:cs typeface="Arial"/>
              </a:rPr>
              <a:t>4. Seyahat planını bütün çalışma gruplarında paylaşmak uygun mudur?</a:t>
            </a:r>
          </a:p>
        </p:txBody>
      </p:sp>
      <p:sp>
        <p:nvSpPr>
          <p:cNvPr id="7" name="point-4">
            <a:extLst xmlns:a="http://schemas.openxmlformats.org/drawingml/2006/main">
              <a:ext uri="{FF2B5EF4-FFF2-40B4-BE49-F238E27FC236}">
                <a16:creationId xmlns:a16="http://schemas.microsoft.com/office/drawing/2014/main" id="{B9309A08-5FB2-4A97-83D5-F8E8DD87EC43}"/>
              </a:ext>
            </a:extLst>
          </p:cNvPr>
          <p:cNvSpPr>
            <a:spLocks xmlns:a="http://schemas.openxmlformats.org/drawingml/2006/main" noGrp="1"/>
          </p:cNvSpPr>
          <p:nvPr/>
        </p:nvSpPr>
        <p:spPr>
          <a:xfrm xmlns:a="http://schemas.openxmlformats.org/drawingml/2006/main">
            <a:off x="685800" y="4905375"/>
            <a:ext cx="1082040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152F3D"/>
                </a:solidFill>
                <a:latin typeface="Arial"/>
                <a:ea typeface="Arial"/>
                <a:cs typeface="Arial"/>
              </a:defRPr>
            </a:defPPr>
            <a:lvl1pPr>
              <a:defRPr sz="2100" b="0">
                <a:solidFill>
                  <a:srgbClr val="152F3D"/>
                </a:solidFill>
                <a:latin typeface="Arial"/>
                <a:ea typeface="Arial"/>
                <a:cs typeface="Arial"/>
              </a:defRPr>
            </a:lvl1pPr>
            <a:lvl2pPr>
              <a:defRPr sz="2100" b="0">
                <a:solidFill>
                  <a:srgbClr val="152F3D"/>
                </a:solidFill>
                <a:latin typeface="Arial"/>
                <a:ea typeface="Arial"/>
                <a:cs typeface="Arial"/>
              </a:defRPr>
            </a:lvl2pPr>
            <a:lvl3pPr>
              <a:defRPr sz="2100" b="0">
                <a:solidFill>
                  <a:srgbClr val="152F3D"/>
                </a:solidFill>
                <a:latin typeface="Arial"/>
                <a:ea typeface="Arial"/>
                <a:cs typeface="Arial"/>
              </a:defRPr>
            </a:lvl3pPr>
            <a:lvl4pPr>
              <a:defRPr sz="2100" b="0">
                <a:solidFill>
                  <a:srgbClr val="152F3D"/>
                </a:solidFill>
                <a:latin typeface="Arial"/>
                <a:ea typeface="Arial"/>
                <a:cs typeface="Arial"/>
              </a:defRPr>
            </a:lvl4pPr>
            <a:lvl5pPr>
              <a:defRPr sz="2100" b="0">
                <a:solidFill>
                  <a:srgbClr val="152F3D"/>
                </a:solidFill>
                <a:latin typeface="Arial"/>
                <a:ea typeface="Arial"/>
                <a:cs typeface="Arial"/>
              </a:defRPr>
            </a:lvl5pPr>
            <a:lvl6pPr>
              <a:defRPr sz="2100" b="0">
                <a:solidFill>
                  <a:srgbClr val="152F3D"/>
                </a:solidFill>
                <a:latin typeface="Arial"/>
                <a:ea typeface="Arial"/>
                <a:cs typeface="Arial"/>
              </a:defRPr>
            </a:lvl6pPr>
            <a:lvl7pPr>
              <a:defRPr sz="2100" b="0">
                <a:solidFill>
                  <a:srgbClr val="152F3D"/>
                </a:solidFill>
                <a:latin typeface="Arial"/>
                <a:ea typeface="Arial"/>
                <a:cs typeface="Arial"/>
              </a:defRPr>
            </a:lvl7pPr>
            <a:lvl8pPr>
              <a:defRPr sz="2100" b="0">
                <a:solidFill>
                  <a:srgbClr val="152F3D"/>
                </a:solidFill>
                <a:latin typeface="Arial"/>
                <a:ea typeface="Arial"/>
                <a:cs typeface="Arial"/>
              </a:defRPr>
            </a:lvl8pPr>
            <a:lvl9pPr>
              <a:defRPr sz="2100" b="0">
                <a:solidFill>
                  <a:srgbClr val="152F3D"/>
                </a:solidFill>
                <a:latin typeface="Arial"/>
                <a:ea typeface="Arial"/>
                <a:cs typeface="Arial"/>
              </a:defRPr>
            </a:lvl9pPr>
          </a:lstStyle>
          <a:p xmlns:a="http://schemas.openxmlformats.org/drawingml/2006/main">
            <a:pPr>
              <a:defRPr sz="2100" b="0">
                <a:solidFill>
                  <a:srgbClr val="152F3D"/>
                </a:solidFill>
                <a:latin typeface="Arial"/>
                <a:ea typeface="Arial"/>
                <a:cs typeface="Arial"/>
              </a:defRPr>
            </a:pPr>
            <a:r>
              <a:rPr sz="2100" b="0">
                <a:solidFill>
                  <a:srgbClr val="152F3D"/>
                </a:solidFill>
                <a:latin typeface="Arial"/>
                <a:ea typeface="Arial"/>
                <a:cs typeface="Arial"/>
              </a:rPr>
              <a:t>5. Telefon uyarısının olmaması bütün riskleri dışlar mı?</a:t>
            </a:r>
          </a:p>
        </p:txBody>
      </p:sp>
      <p:sp>
        <p:nvSpPr>
          <p:cNvPr id="8" name="page">
            <a:extLst xmlns:a="http://schemas.openxmlformats.org/drawingml/2006/main">
              <a:ext uri="{FF2B5EF4-FFF2-40B4-BE49-F238E27FC236}">
                <a16:creationId xmlns:a16="http://schemas.microsoft.com/office/drawing/2014/main" id="{EA1775F3-8997-4471-AB66-C1A7F12F62FF}"/>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18 / 20</a:t>
            </a:r>
          </a:p>
        </p:txBody>
      </p:sp>
    </p:spTree>
    <p:extLst>
      <p:ext uri="{BB962C8B-B14F-4D97-AF65-F5344CB8AC3E}">
        <p14:creationId xmlns:p14="http://schemas.microsoft.com/office/powerpoint/2010/main" val="214312493"/>
      </p:ext>
    </p:extLst>
  </p:cSld>
</p:sld>
</file>

<file path=ppt/slides/slide1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D5BABE1B-29FB-4FE3-A099-1633197B8CB3}"/>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152F3D"/>
                </a:solidFill>
                <a:latin typeface="Arial"/>
                <a:ea typeface="Arial"/>
                <a:cs typeface="Arial"/>
              </a:defRPr>
            </a:defPPr>
            <a:lvl1pPr>
              <a:defRPr sz="3375" b="1">
                <a:solidFill>
                  <a:srgbClr val="152F3D"/>
                </a:solidFill>
                <a:latin typeface="Arial"/>
                <a:ea typeface="Arial"/>
                <a:cs typeface="Arial"/>
              </a:defRPr>
            </a:lvl1pPr>
            <a:lvl2pPr>
              <a:defRPr sz="3375" b="1">
                <a:solidFill>
                  <a:srgbClr val="152F3D"/>
                </a:solidFill>
                <a:latin typeface="Arial"/>
                <a:ea typeface="Arial"/>
                <a:cs typeface="Arial"/>
              </a:defRPr>
            </a:lvl2pPr>
            <a:lvl3pPr>
              <a:defRPr sz="3375" b="1">
                <a:solidFill>
                  <a:srgbClr val="152F3D"/>
                </a:solidFill>
                <a:latin typeface="Arial"/>
                <a:ea typeface="Arial"/>
                <a:cs typeface="Arial"/>
              </a:defRPr>
            </a:lvl3pPr>
            <a:lvl4pPr>
              <a:defRPr sz="3375" b="1">
                <a:solidFill>
                  <a:srgbClr val="152F3D"/>
                </a:solidFill>
                <a:latin typeface="Arial"/>
                <a:ea typeface="Arial"/>
                <a:cs typeface="Arial"/>
              </a:defRPr>
            </a:lvl4pPr>
            <a:lvl5pPr>
              <a:defRPr sz="3375" b="1">
                <a:solidFill>
                  <a:srgbClr val="152F3D"/>
                </a:solidFill>
                <a:latin typeface="Arial"/>
                <a:ea typeface="Arial"/>
                <a:cs typeface="Arial"/>
              </a:defRPr>
            </a:lvl5pPr>
            <a:lvl6pPr>
              <a:defRPr sz="3375" b="1">
                <a:solidFill>
                  <a:srgbClr val="152F3D"/>
                </a:solidFill>
                <a:latin typeface="Arial"/>
                <a:ea typeface="Arial"/>
                <a:cs typeface="Arial"/>
              </a:defRPr>
            </a:lvl6pPr>
            <a:lvl7pPr>
              <a:defRPr sz="3375" b="1">
                <a:solidFill>
                  <a:srgbClr val="152F3D"/>
                </a:solidFill>
                <a:latin typeface="Arial"/>
                <a:ea typeface="Arial"/>
                <a:cs typeface="Arial"/>
              </a:defRPr>
            </a:lvl7pPr>
            <a:lvl8pPr>
              <a:defRPr sz="3375" b="1">
                <a:solidFill>
                  <a:srgbClr val="152F3D"/>
                </a:solidFill>
                <a:latin typeface="Arial"/>
                <a:ea typeface="Arial"/>
                <a:cs typeface="Arial"/>
              </a:defRPr>
            </a:lvl8pPr>
            <a:lvl9pPr>
              <a:defRPr sz="3375" b="1">
                <a:solidFill>
                  <a:srgbClr val="152F3D"/>
                </a:solidFill>
                <a:latin typeface="Arial"/>
                <a:ea typeface="Arial"/>
                <a:cs typeface="Arial"/>
              </a:defRPr>
            </a:lvl9pPr>
          </a:lstStyle>
          <a:p xmlns:a="http://schemas.openxmlformats.org/drawingml/2006/main">
            <a:pPr>
              <a:defRPr sz="3375" b="1">
                <a:solidFill>
                  <a:srgbClr val="152F3D"/>
                </a:solidFill>
                <a:latin typeface="Arial"/>
                <a:ea typeface="Arial"/>
                <a:cs typeface="Arial"/>
              </a:defRPr>
            </a:pPr>
            <a:r>
              <a:rPr sz="3375" b="1">
                <a:solidFill>
                  <a:srgbClr val="152F3D"/>
                </a:solidFill>
                <a:latin typeface="Arial"/>
                <a:ea typeface="Arial"/>
                <a:cs typeface="Arial"/>
              </a:rPr>
              <a:t>Yanıtlar ve kurumunuzdaki sonraki adım</a:t>
            </a:r>
          </a:p>
        </p:txBody>
      </p:sp>
      <p:sp>
        <p:nvSpPr>
          <p:cNvPr id="3" name="point-0">
            <a:extLst xmlns:a="http://schemas.openxmlformats.org/drawingml/2006/main">
              <a:ext uri="{FF2B5EF4-FFF2-40B4-BE49-F238E27FC236}">
                <a16:creationId xmlns:a16="http://schemas.microsoft.com/office/drawing/2014/main" id="{A549324E-7E25-48B1-8951-19463016F577}"/>
              </a:ext>
            </a:extLst>
          </p:cNvPr>
          <p:cNvSpPr>
            <a:spLocks xmlns:a="http://schemas.openxmlformats.org/drawingml/2006/main" noGrp="1"/>
          </p:cNvSpPr>
          <p:nvPr/>
        </p:nvSpPr>
        <p:spPr>
          <a:xfrm xmlns:a="http://schemas.openxmlformats.org/drawingml/2006/main">
            <a:off x="685800" y="1952625"/>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52F3D"/>
                </a:solidFill>
                <a:latin typeface="Arial"/>
                <a:ea typeface="Arial"/>
                <a:cs typeface="Arial"/>
              </a:defRPr>
            </a:defPPr>
            <a:lvl1pPr>
              <a:defRPr sz="2175" b="0">
                <a:solidFill>
                  <a:srgbClr val="152F3D"/>
                </a:solidFill>
                <a:latin typeface="Arial"/>
                <a:ea typeface="Arial"/>
                <a:cs typeface="Arial"/>
              </a:defRPr>
            </a:lvl1pPr>
            <a:lvl2pPr>
              <a:defRPr sz="2175" b="0">
                <a:solidFill>
                  <a:srgbClr val="152F3D"/>
                </a:solidFill>
                <a:latin typeface="Arial"/>
                <a:ea typeface="Arial"/>
                <a:cs typeface="Arial"/>
              </a:defRPr>
            </a:lvl2pPr>
            <a:lvl3pPr>
              <a:defRPr sz="2175" b="0">
                <a:solidFill>
                  <a:srgbClr val="152F3D"/>
                </a:solidFill>
                <a:latin typeface="Arial"/>
                <a:ea typeface="Arial"/>
                <a:cs typeface="Arial"/>
              </a:defRPr>
            </a:lvl3pPr>
            <a:lvl4pPr>
              <a:defRPr sz="2175" b="0">
                <a:solidFill>
                  <a:srgbClr val="152F3D"/>
                </a:solidFill>
                <a:latin typeface="Arial"/>
                <a:ea typeface="Arial"/>
                <a:cs typeface="Arial"/>
              </a:defRPr>
            </a:lvl4pPr>
            <a:lvl5pPr>
              <a:defRPr sz="2175" b="0">
                <a:solidFill>
                  <a:srgbClr val="152F3D"/>
                </a:solidFill>
                <a:latin typeface="Arial"/>
                <a:ea typeface="Arial"/>
                <a:cs typeface="Arial"/>
              </a:defRPr>
            </a:lvl5pPr>
            <a:lvl6pPr>
              <a:defRPr sz="2175" b="0">
                <a:solidFill>
                  <a:srgbClr val="152F3D"/>
                </a:solidFill>
                <a:latin typeface="Arial"/>
                <a:ea typeface="Arial"/>
                <a:cs typeface="Arial"/>
              </a:defRPr>
            </a:lvl6pPr>
            <a:lvl7pPr>
              <a:defRPr sz="2175" b="0">
                <a:solidFill>
                  <a:srgbClr val="152F3D"/>
                </a:solidFill>
                <a:latin typeface="Arial"/>
                <a:ea typeface="Arial"/>
                <a:cs typeface="Arial"/>
              </a:defRPr>
            </a:lvl7pPr>
            <a:lvl8pPr>
              <a:defRPr sz="2175" b="0">
                <a:solidFill>
                  <a:srgbClr val="152F3D"/>
                </a:solidFill>
                <a:latin typeface="Arial"/>
                <a:ea typeface="Arial"/>
                <a:cs typeface="Arial"/>
              </a:defRPr>
            </a:lvl8pPr>
            <a:lvl9pPr>
              <a:defRPr sz="2175" b="0">
                <a:solidFill>
                  <a:srgbClr val="152F3D"/>
                </a:solidFill>
                <a:latin typeface="Arial"/>
                <a:ea typeface="Arial"/>
                <a:cs typeface="Arial"/>
              </a:defRPr>
            </a:lvl9pPr>
          </a:lstStyle>
          <a:p xmlns:a="http://schemas.openxmlformats.org/drawingml/2006/main">
            <a:pPr>
              <a:defRPr sz="2175" b="0">
                <a:solidFill>
                  <a:srgbClr val="152F3D"/>
                </a:solidFill>
                <a:latin typeface="Arial"/>
                <a:ea typeface="Arial"/>
                <a:cs typeface="Arial"/>
              </a:defRPr>
            </a:pPr>
            <a:r>
              <a:rPr sz="2175" b="0">
                <a:solidFill>
                  <a:srgbClr val="152F3D"/>
                </a:solidFill>
                <a:latin typeface="Arial"/>
                <a:ea typeface="Arial"/>
                <a:cs typeface="Arial"/>
              </a:rPr>
              <a:t>1. Hayır. Bir gözlem ayrıca doğrulama gerektirir.</a:t>
            </a:r>
          </a:p>
        </p:txBody>
      </p:sp>
      <p:sp>
        <p:nvSpPr>
          <p:cNvPr id="4" name="point-1">
            <a:extLst xmlns:a="http://schemas.openxmlformats.org/drawingml/2006/main">
              <a:ext uri="{FF2B5EF4-FFF2-40B4-BE49-F238E27FC236}">
                <a16:creationId xmlns:a16="http://schemas.microsoft.com/office/drawing/2014/main" id="{A2B40EEF-70DF-4A0A-B21C-898F38B66AE3}"/>
              </a:ext>
            </a:extLst>
          </p:cNvPr>
          <p:cNvSpPr>
            <a:spLocks xmlns:a="http://schemas.openxmlformats.org/drawingml/2006/main" noGrp="1"/>
          </p:cNvSpPr>
          <p:nvPr/>
        </p:nvSpPr>
        <p:spPr>
          <a:xfrm xmlns:a="http://schemas.openxmlformats.org/drawingml/2006/main">
            <a:off x="685800" y="266700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52F3D"/>
                </a:solidFill>
                <a:latin typeface="Arial"/>
                <a:ea typeface="Arial"/>
                <a:cs typeface="Arial"/>
              </a:defRPr>
            </a:defPPr>
            <a:lvl1pPr>
              <a:defRPr sz="2175" b="0">
                <a:solidFill>
                  <a:srgbClr val="152F3D"/>
                </a:solidFill>
                <a:latin typeface="Arial"/>
                <a:ea typeface="Arial"/>
                <a:cs typeface="Arial"/>
              </a:defRPr>
            </a:lvl1pPr>
            <a:lvl2pPr>
              <a:defRPr sz="2175" b="0">
                <a:solidFill>
                  <a:srgbClr val="152F3D"/>
                </a:solidFill>
                <a:latin typeface="Arial"/>
                <a:ea typeface="Arial"/>
                <a:cs typeface="Arial"/>
              </a:defRPr>
            </a:lvl2pPr>
            <a:lvl3pPr>
              <a:defRPr sz="2175" b="0">
                <a:solidFill>
                  <a:srgbClr val="152F3D"/>
                </a:solidFill>
                <a:latin typeface="Arial"/>
                <a:ea typeface="Arial"/>
                <a:cs typeface="Arial"/>
              </a:defRPr>
            </a:lvl3pPr>
            <a:lvl4pPr>
              <a:defRPr sz="2175" b="0">
                <a:solidFill>
                  <a:srgbClr val="152F3D"/>
                </a:solidFill>
                <a:latin typeface="Arial"/>
                <a:ea typeface="Arial"/>
                <a:cs typeface="Arial"/>
              </a:defRPr>
            </a:lvl4pPr>
            <a:lvl5pPr>
              <a:defRPr sz="2175" b="0">
                <a:solidFill>
                  <a:srgbClr val="152F3D"/>
                </a:solidFill>
                <a:latin typeface="Arial"/>
                <a:ea typeface="Arial"/>
                <a:cs typeface="Arial"/>
              </a:defRPr>
            </a:lvl5pPr>
            <a:lvl6pPr>
              <a:defRPr sz="2175" b="0">
                <a:solidFill>
                  <a:srgbClr val="152F3D"/>
                </a:solidFill>
                <a:latin typeface="Arial"/>
                <a:ea typeface="Arial"/>
                <a:cs typeface="Arial"/>
              </a:defRPr>
            </a:lvl6pPr>
            <a:lvl7pPr>
              <a:defRPr sz="2175" b="0">
                <a:solidFill>
                  <a:srgbClr val="152F3D"/>
                </a:solidFill>
                <a:latin typeface="Arial"/>
                <a:ea typeface="Arial"/>
                <a:cs typeface="Arial"/>
              </a:defRPr>
            </a:lvl7pPr>
            <a:lvl8pPr>
              <a:defRPr sz="2175" b="0">
                <a:solidFill>
                  <a:srgbClr val="152F3D"/>
                </a:solidFill>
                <a:latin typeface="Arial"/>
                <a:ea typeface="Arial"/>
                <a:cs typeface="Arial"/>
              </a:defRPr>
            </a:lvl8pPr>
            <a:lvl9pPr>
              <a:defRPr sz="2175" b="0">
                <a:solidFill>
                  <a:srgbClr val="152F3D"/>
                </a:solidFill>
                <a:latin typeface="Arial"/>
                <a:ea typeface="Arial"/>
                <a:cs typeface="Arial"/>
              </a:defRPr>
            </a:lvl9pPr>
          </a:lstStyle>
          <a:p xmlns:a="http://schemas.openxmlformats.org/drawingml/2006/main">
            <a:pPr>
              <a:defRPr sz="2175" b="0">
                <a:solidFill>
                  <a:srgbClr val="152F3D"/>
                </a:solidFill>
                <a:latin typeface="Arial"/>
                <a:ea typeface="Arial"/>
                <a:cs typeface="Arial"/>
              </a:defRPr>
            </a:pPr>
            <a:r>
              <a:rPr sz="2175" b="0">
                <a:solidFill>
                  <a:srgbClr val="152F3D"/>
                </a:solidFill>
                <a:latin typeface="Arial"/>
                <a:ea typeface="Arial"/>
                <a:cs typeface="Arial"/>
              </a:rPr>
              <a:t>2. Evet. Gözlemi ve yorumu ayrı anlatın.</a:t>
            </a:r>
          </a:p>
        </p:txBody>
      </p:sp>
      <p:sp>
        <p:nvSpPr>
          <p:cNvPr id="5" name="point-2">
            <a:extLst xmlns:a="http://schemas.openxmlformats.org/drawingml/2006/main">
              <a:ext uri="{FF2B5EF4-FFF2-40B4-BE49-F238E27FC236}">
                <a16:creationId xmlns:a16="http://schemas.microsoft.com/office/drawing/2014/main" id="{BCFAD893-513C-4472-AC29-AAC9844C8520}"/>
              </a:ext>
            </a:extLst>
          </p:cNvPr>
          <p:cNvSpPr>
            <a:spLocks xmlns:a="http://schemas.openxmlformats.org/drawingml/2006/main" noGrp="1"/>
          </p:cNvSpPr>
          <p:nvPr/>
        </p:nvSpPr>
        <p:spPr>
          <a:xfrm xmlns:a="http://schemas.openxmlformats.org/drawingml/2006/main">
            <a:off x="685800" y="3381375"/>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52F3D"/>
                </a:solidFill>
                <a:latin typeface="Arial"/>
                <a:ea typeface="Arial"/>
                <a:cs typeface="Arial"/>
              </a:defRPr>
            </a:defPPr>
            <a:lvl1pPr>
              <a:defRPr sz="2175" b="0">
                <a:solidFill>
                  <a:srgbClr val="152F3D"/>
                </a:solidFill>
                <a:latin typeface="Arial"/>
                <a:ea typeface="Arial"/>
                <a:cs typeface="Arial"/>
              </a:defRPr>
            </a:lvl1pPr>
            <a:lvl2pPr>
              <a:defRPr sz="2175" b="0">
                <a:solidFill>
                  <a:srgbClr val="152F3D"/>
                </a:solidFill>
                <a:latin typeface="Arial"/>
                <a:ea typeface="Arial"/>
                <a:cs typeface="Arial"/>
              </a:defRPr>
            </a:lvl2pPr>
            <a:lvl3pPr>
              <a:defRPr sz="2175" b="0">
                <a:solidFill>
                  <a:srgbClr val="152F3D"/>
                </a:solidFill>
                <a:latin typeface="Arial"/>
                <a:ea typeface="Arial"/>
                <a:cs typeface="Arial"/>
              </a:defRPr>
            </a:lvl3pPr>
            <a:lvl4pPr>
              <a:defRPr sz="2175" b="0">
                <a:solidFill>
                  <a:srgbClr val="152F3D"/>
                </a:solidFill>
                <a:latin typeface="Arial"/>
                <a:ea typeface="Arial"/>
                <a:cs typeface="Arial"/>
              </a:defRPr>
            </a:lvl4pPr>
            <a:lvl5pPr>
              <a:defRPr sz="2175" b="0">
                <a:solidFill>
                  <a:srgbClr val="152F3D"/>
                </a:solidFill>
                <a:latin typeface="Arial"/>
                <a:ea typeface="Arial"/>
                <a:cs typeface="Arial"/>
              </a:defRPr>
            </a:lvl5pPr>
            <a:lvl6pPr>
              <a:defRPr sz="2175" b="0">
                <a:solidFill>
                  <a:srgbClr val="152F3D"/>
                </a:solidFill>
                <a:latin typeface="Arial"/>
                <a:ea typeface="Arial"/>
                <a:cs typeface="Arial"/>
              </a:defRPr>
            </a:lvl6pPr>
            <a:lvl7pPr>
              <a:defRPr sz="2175" b="0">
                <a:solidFill>
                  <a:srgbClr val="152F3D"/>
                </a:solidFill>
                <a:latin typeface="Arial"/>
                <a:ea typeface="Arial"/>
                <a:cs typeface="Arial"/>
              </a:defRPr>
            </a:lvl7pPr>
            <a:lvl8pPr>
              <a:defRPr sz="2175" b="0">
                <a:solidFill>
                  <a:srgbClr val="152F3D"/>
                </a:solidFill>
                <a:latin typeface="Arial"/>
                <a:ea typeface="Arial"/>
                <a:cs typeface="Arial"/>
              </a:defRPr>
            </a:lvl8pPr>
            <a:lvl9pPr>
              <a:defRPr sz="2175" b="0">
                <a:solidFill>
                  <a:srgbClr val="152F3D"/>
                </a:solidFill>
                <a:latin typeface="Arial"/>
                <a:ea typeface="Arial"/>
                <a:cs typeface="Arial"/>
              </a:defRPr>
            </a:lvl9pPr>
          </a:lstStyle>
          <a:p xmlns:a="http://schemas.openxmlformats.org/drawingml/2006/main">
            <a:pPr>
              <a:defRPr sz="2175" b="0">
                <a:solidFill>
                  <a:srgbClr val="152F3D"/>
                </a:solidFill>
                <a:latin typeface="Arial"/>
                <a:ea typeface="Arial"/>
                <a:cs typeface="Arial"/>
              </a:defRPr>
            </a:pPr>
            <a:r>
              <a:rPr sz="2175" b="0">
                <a:solidFill>
                  <a:srgbClr val="152F3D"/>
                </a:solidFill>
                <a:latin typeface="Arial"/>
                <a:ea typeface="Arial"/>
                <a:cs typeface="Arial"/>
              </a:rPr>
              <a:t>3. İlgisiz kişilerin bilgiye erişimini önlemek için.</a:t>
            </a:r>
          </a:p>
        </p:txBody>
      </p:sp>
      <p:sp>
        <p:nvSpPr>
          <p:cNvPr id="6" name="point-3">
            <a:extLst xmlns:a="http://schemas.openxmlformats.org/drawingml/2006/main">
              <a:ext uri="{FF2B5EF4-FFF2-40B4-BE49-F238E27FC236}">
                <a16:creationId xmlns:a16="http://schemas.microsoft.com/office/drawing/2014/main" id="{149E351E-82A6-4D7E-B018-8D389DB4963E}"/>
              </a:ext>
            </a:extLst>
          </p:cNvPr>
          <p:cNvSpPr>
            <a:spLocks xmlns:a="http://schemas.openxmlformats.org/drawingml/2006/main" noGrp="1"/>
          </p:cNvSpPr>
          <p:nvPr/>
        </p:nvSpPr>
        <p:spPr>
          <a:xfrm xmlns:a="http://schemas.openxmlformats.org/drawingml/2006/main">
            <a:off x="685800" y="4095750"/>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75" b="0">
                <a:solidFill>
                  <a:srgbClr val="152F3D"/>
                </a:solidFill>
                <a:latin typeface="Arial"/>
                <a:ea typeface="Arial"/>
                <a:cs typeface="Arial"/>
              </a:defRPr>
            </a:defPPr>
            <a:lvl1pPr>
              <a:defRPr sz="2175" b="0">
                <a:solidFill>
                  <a:srgbClr val="152F3D"/>
                </a:solidFill>
                <a:latin typeface="Arial"/>
                <a:ea typeface="Arial"/>
                <a:cs typeface="Arial"/>
              </a:defRPr>
            </a:lvl1pPr>
            <a:lvl2pPr>
              <a:defRPr sz="2175" b="0">
                <a:solidFill>
                  <a:srgbClr val="152F3D"/>
                </a:solidFill>
                <a:latin typeface="Arial"/>
                <a:ea typeface="Arial"/>
                <a:cs typeface="Arial"/>
              </a:defRPr>
            </a:lvl2pPr>
            <a:lvl3pPr>
              <a:defRPr sz="2175" b="0">
                <a:solidFill>
                  <a:srgbClr val="152F3D"/>
                </a:solidFill>
                <a:latin typeface="Arial"/>
                <a:ea typeface="Arial"/>
                <a:cs typeface="Arial"/>
              </a:defRPr>
            </a:lvl3pPr>
            <a:lvl4pPr>
              <a:defRPr sz="2175" b="0">
                <a:solidFill>
                  <a:srgbClr val="152F3D"/>
                </a:solidFill>
                <a:latin typeface="Arial"/>
                <a:ea typeface="Arial"/>
                <a:cs typeface="Arial"/>
              </a:defRPr>
            </a:lvl4pPr>
            <a:lvl5pPr>
              <a:defRPr sz="2175" b="0">
                <a:solidFill>
                  <a:srgbClr val="152F3D"/>
                </a:solidFill>
                <a:latin typeface="Arial"/>
                <a:ea typeface="Arial"/>
                <a:cs typeface="Arial"/>
              </a:defRPr>
            </a:lvl5pPr>
            <a:lvl6pPr>
              <a:defRPr sz="2175" b="0">
                <a:solidFill>
                  <a:srgbClr val="152F3D"/>
                </a:solidFill>
                <a:latin typeface="Arial"/>
                <a:ea typeface="Arial"/>
                <a:cs typeface="Arial"/>
              </a:defRPr>
            </a:lvl6pPr>
            <a:lvl7pPr>
              <a:defRPr sz="2175" b="0">
                <a:solidFill>
                  <a:srgbClr val="152F3D"/>
                </a:solidFill>
                <a:latin typeface="Arial"/>
                <a:ea typeface="Arial"/>
                <a:cs typeface="Arial"/>
              </a:defRPr>
            </a:lvl7pPr>
            <a:lvl8pPr>
              <a:defRPr sz="2175" b="0">
                <a:solidFill>
                  <a:srgbClr val="152F3D"/>
                </a:solidFill>
                <a:latin typeface="Arial"/>
                <a:ea typeface="Arial"/>
                <a:cs typeface="Arial"/>
              </a:defRPr>
            </a:lvl8pPr>
            <a:lvl9pPr>
              <a:defRPr sz="2175" b="0">
                <a:solidFill>
                  <a:srgbClr val="152F3D"/>
                </a:solidFill>
                <a:latin typeface="Arial"/>
                <a:ea typeface="Arial"/>
                <a:cs typeface="Arial"/>
              </a:defRPr>
            </a:lvl9pPr>
          </a:lstStyle>
          <a:p xmlns:a="http://schemas.openxmlformats.org/drawingml/2006/main">
            <a:pPr>
              <a:defRPr sz="2175" b="0">
                <a:solidFill>
                  <a:srgbClr val="152F3D"/>
                </a:solidFill>
                <a:latin typeface="Arial"/>
                <a:ea typeface="Arial"/>
                <a:cs typeface="Arial"/>
              </a:defRPr>
            </a:pPr>
            <a:r>
              <a:rPr sz="2175" b="0">
                <a:solidFill>
                  <a:srgbClr val="152F3D"/>
                </a:solidFill>
                <a:latin typeface="Arial"/>
                <a:ea typeface="Arial"/>
                <a:cs typeface="Arial"/>
              </a:rPr>
              <a:t>4. Paylaşım, iş ihtiyacı ve kurum kurallarıyla sınırlıdır.</a:t>
            </a:r>
          </a:p>
        </p:txBody>
      </p:sp>
      <p:sp>
        <p:nvSpPr>
          <p:cNvPr id="7" name="bottom">
            <a:extLst xmlns:a="http://schemas.openxmlformats.org/drawingml/2006/main">
              <a:ext uri="{FF2B5EF4-FFF2-40B4-BE49-F238E27FC236}">
                <a16:creationId xmlns:a16="http://schemas.microsoft.com/office/drawing/2014/main" id="{FDA316F4-6B63-43C1-AF70-77C4376AF6DC}"/>
              </a:ext>
            </a:extLst>
          </p:cNvPr>
          <p:cNvSpPr>
            <a:spLocks xmlns:a="http://schemas.openxmlformats.org/drawingml/2006/main" noGrp="1"/>
          </p:cNvSpPr>
          <p:nvPr/>
        </p:nvSpPr>
        <p:spPr>
          <a:xfrm xmlns:a="http://schemas.openxmlformats.org/drawingml/2006/main">
            <a:off x="685800" y="5829300"/>
            <a:ext cx="10820400" cy="5334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725" b="1">
                <a:solidFill>
                  <a:srgbClr val="087D77"/>
                </a:solidFill>
                <a:latin typeface="Arial"/>
                <a:ea typeface="Arial"/>
                <a:cs typeface="Arial"/>
              </a:defRPr>
            </a:defPPr>
            <a:lvl1pPr>
              <a:defRPr sz="1725" b="1">
                <a:solidFill>
                  <a:srgbClr val="087D77"/>
                </a:solidFill>
                <a:latin typeface="Arial"/>
                <a:ea typeface="Arial"/>
                <a:cs typeface="Arial"/>
              </a:defRPr>
            </a:lvl1pPr>
            <a:lvl2pPr>
              <a:defRPr sz="1725" b="1">
                <a:solidFill>
                  <a:srgbClr val="087D77"/>
                </a:solidFill>
                <a:latin typeface="Arial"/>
                <a:ea typeface="Arial"/>
                <a:cs typeface="Arial"/>
              </a:defRPr>
            </a:lvl2pPr>
            <a:lvl3pPr>
              <a:defRPr sz="1725" b="1">
                <a:solidFill>
                  <a:srgbClr val="087D77"/>
                </a:solidFill>
                <a:latin typeface="Arial"/>
                <a:ea typeface="Arial"/>
                <a:cs typeface="Arial"/>
              </a:defRPr>
            </a:lvl3pPr>
            <a:lvl4pPr>
              <a:defRPr sz="1725" b="1">
                <a:solidFill>
                  <a:srgbClr val="087D77"/>
                </a:solidFill>
                <a:latin typeface="Arial"/>
                <a:ea typeface="Arial"/>
                <a:cs typeface="Arial"/>
              </a:defRPr>
            </a:lvl4pPr>
            <a:lvl5pPr>
              <a:defRPr sz="1725" b="1">
                <a:solidFill>
                  <a:srgbClr val="087D77"/>
                </a:solidFill>
                <a:latin typeface="Arial"/>
                <a:ea typeface="Arial"/>
                <a:cs typeface="Arial"/>
              </a:defRPr>
            </a:lvl5pPr>
            <a:lvl6pPr>
              <a:defRPr sz="1725" b="1">
                <a:solidFill>
                  <a:srgbClr val="087D77"/>
                </a:solidFill>
                <a:latin typeface="Arial"/>
                <a:ea typeface="Arial"/>
                <a:cs typeface="Arial"/>
              </a:defRPr>
            </a:lvl6pPr>
            <a:lvl7pPr>
              <a:defRPr sz="1725" b="1">
                <a:solidFill>
                  <a:srgbClr val="087D77"/>
                </a:solidFill>
                <a:latin typeface="Arial"/>
                <a:ea typeface="Arial"/>
                <a:cs typeface="Arial"/>
              </a:defRPr>
            </a:lvl7pPr>
            <a:lvl8pPr>
              <a:defRPr sz="1725" b="1">
                <a:solidFill>
                  <a:srgbClr val="087D77"/>
                </a:solidFill>
                <a:latin typeface="Arial"/>
                <a:ea typeface="Arial"/>
                <a:cs typeface="Arial"/>
              </a:defRPr>
            </a:lvl8pPr>
            <a:lvl9pPr>
              <a:defRPr sz="1725" b="1">
                <a:solidFill>
                  <a:srgbClr val="087D77"/>
                </a:solidFill>
                <a:latin typeface="Arial"/>
                <a:ea typeface="Arial"/>
                <a:cs typeface="Arial"/>
              </a:defRPr>
            </a:lvl9pPr>
          </a:lstStyle>
          <a:p xmlns:a="http://schemas.openxmlformats.org/drawingml/2006/main">
            <a:pPr>
              <a:defRPr sz="1725" b="1">
                <a:solidFill>
                  <a:srgbClr val="087D77"/>
                </a:solidFill>
                <a:latin typeface="Arial"/>
                <a:ea typeface="Arial"/>
                <a:cs typeface="Arial"/>
              </a:defRPr>
            </a:pPr>
            <a:r>
              <a:rPr sz="1725" b="1">
                <a:solidFill>
                  <a:srgbClr val="087D77"/>
                </a:solidFill>
                <a:latin typeface="Arial"/>
                <a:ea typeface="Arial"/>
                <a:cs typeface="Arial"/>
              </a:rPr>
              <a:t>Bugünkü çalışma: Kime, hangi kanaldan bildirim yapacağınızı netleştirin.</a:t>
            </a:r>
          </a:p>
        </p:txBody>
      </p:sp>
      <p:sp>
        <p:nvSpPr>
          <p:cNvPr id="8" name="page">
            <a:extLst xmlns:a="http://schemas.openxmlformats.org/drawingml/2006/main">
              <a:ext uri="{FF2B5EF4-FFF2-40B4-BE49-F238E27FC236}">
                <a16:creationId xmlns:a16="http://schemas.microsoft.com/office/drawing/2014/main" id="{C232F7B6-8C89-49F3-AC04-DF31967BF885}"/>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526975"/>
                </a:solidFill>
                <a:latin typeface="Arial"/>
                <a:ea typeface="Arial"/>
                <a:cs typeface="Arial"/>
              </a:defRPr>
            </a:defPPr>
            <a:lvl1pPr>
              <a:defRPr sz="1125" b="0">
                <a:solidFill>
                  <a:srgbClr val="526975"/>
                </a:solidFill>
                <a:latin typeface="Arial"/>
                <a:ea typeface="Arial"/>
                <a:cs typeface="Arial"/>
              </a:defRPr>
            </a:lvl1pPr>
            <a:lvl2pPr>
              <a:defRPr sz="1125" b="0">
                <a:solidFill>
                  <a:srgbClr val="526975"/>
                </a:solidFill>
                <a:latin typeface="Arial"/>
                <a:ea typeface="Arial"/>
                <a:cs typeface="Arial"/>
              </a:defRPr>
            </a:lvl2pPr>
            <a:lvl3pPr>
              <a:defRPr sz="1125" b="0">
                <a:solidFill>
                  <a:srgbClr val="526975"/>
                </a:solidFill>
                <a:latin typeface="Arial"/>
                <a:ea typeface="Arial"/>
                <a:cs typeface="Arial"/>
              </a:defRPr>
            </a:lvl3pPr>
            <a:lvl4pPr>
              <a:defRPr sz="1125" b="0">
                <a:solidFill>
                  <a:srgbClr val="526975"/>
                </a:solidFill>
                <a:latin typeface="Arial"/>
                <a:ea typeface="Arial"/>
                <a:cs typeface="Arial"/>
              </a:defRPr>
            </a:lvl4pPr>
            <a:lvl5pPr>
              <a:defRPr sz="1125" b="0">
                <a:solidFill>
                  <a:srgbClr val="526975"/>
                </a:solidFill>
                <a:latin typeface="Arial"/>
                <a:ea typeface="Arial"/>
                <a:cs typeface="Arial"/>
              </a:defRPr>
            </a:lvl5pPr>
            <a:lvl6pPr>
              <a:defRPr sz="1125" b="0">
                <a:solidFill>
                  <a:srgbClr val="526975"/>
                </a:solidFill>
                <a:latin typeface="Arial"/>
                <a:ea typeface="Arial"/>
                <a:cs typeface="Arial"/>
              </a:defRPr>
            </a:lvl6pPr>
            <a:lvl7pPr>
              <a:defRPr sz="1125" b="0">
                <a:solidFill>
                  <a:srgbClr val="526975"/>
                </a:solidFill>
                <a:latin typeface="Arial"/>
                <a:ea typeface="Arial"/>
                <a:cs typeface="Arial"/>
              </a:defRPr>
            </a:lvl7pPr>
            <a:lvl8pPr>
              <a:defRPr sz="1125" b="0">
                <a:solidFill>
                  <a:srgbClr val="526975"/>
                </a:solidFill>
                <a:latin typeface="Arial"/>
                <a:ea typeface="Arial"/>
                <a:cs typeface="Arial"/>
              </a:defRPr>
            </a:lvl8pPr>
            <a:lvl9pPr>
              <a:defRPr sz="1125" b="0">
                <a:solidFill>
                  <a:srgbClr val="526975"/>
                </a:solidFill>
                <a:latin typeface="Arial"/>
                <a:ea typeface="Arial"/>
                <a:cs typeface="Arial"/>
              </a:defRPr>
            </a:lvl9pPr>
          </a:lstStyle>
          <a:p xmlns:a="http://schemas.openxmlformats.org/drawingml/2006/main">
            <a:pPr>
              <a:defRPr sz="1125" b="0">
                <a:solidFill>
                  <a:srgbClr val="526975"/>
                </a:solidFill>
                <a:latin typeface="Arial"/>
                <a:ea typeface="Arial"/>
                <a:cs typeface="Arial"/>
              </a:defRPr>
            </a:pPr>
            <a:r>
              <a:rPr sz="1125" b="0">
                <a:solidFill>
                  <a:srgbClr val="526975"/>
                </a:solidFill>
                <a:latin typeface="Arial"/>
                <a:ea typeface="Arial"/>
                <a:cs typeface="Arial"/>
              </a:rPr>
              <a:t>TEKNİK ELEKTRONİK ARAMA    19 / 20</a:t>
            </a:r>
          </a:p>
        </p:txBody>
      </p:sp>
      <p:sp>
        <p:nvSpPr>
          <p:cNvPr id="9" name="point-4">
            <a:extLst xmlns:a="http://schemas.openxmlformats.org/drawingml/2006/main">
              <a:ext uri="{FF2B5EF4-FFF2-40B4-BE49-F238E27FC236}">
                <a16:creationId xmlns:a16="http://schemas.microsoft.com/office/drawing/2014/main" id="{FEB2F5A9-F54D-4939-86A6-BC299C447869}"/>
              </a:ext>
            </a:extLst>
          </p:cNvPr>
          <p:cNvSpPr>
            <a:spLocks xmlns:a="http://schemas.openxmlformats.org/drawingml/2006/main" noGrp="1"/>
          </p:cNvSpPr>
          <p:nvPr/>
        </p:nvSpPr>
        <p:spPr>
          <a:xfrm xmlns:a="http://schemas.openxmlformats.org/drawingml/2006/main">
            <a:off x="685800" y="4810125"/>
            <a:ext cx="108204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lstStyle xmlns:a="http://schemas.openxmlformats.org/drawingml/2006/main">
            <a:defPPr>
              <a:defRPr sz="2175">
                <a:solidFill>
                  <a:srgbClr val="152F3D"/>
                </a:solidFill>
                <a:latin typeface="Arial"/>
                <a:ea typeface="Arial"/>
                <a:cs typeface="Arial"/>
              </a:defRPr>
            </a:defPPr>
            <a:lvl1pPr>
              <a:defRPr sz="2175">
                <a:solidFill>
                  <a:srgbClr val="152F3D"/>
                </a:solidFill>
                <a:latin typeface="Arial"/>
                <a:ea typeface="Arial"/>
                <a:cs typeface="Arial"/>
              </a:defRPr>
            </a:lvl1pPr>
            <a:lvl2pPr>
              <a:defRPr sz="2175">
                <a:solidFill>
                  <a:srgbClr val="152F3D"/>
                </a:solidFill>
                <a:latin typeface="Arial"/>
                <a:ea typeface="Arial"/>
                <a:cs typeface="Arial"/>
              </a:defRPr>
            </a:lvl2pPr>
            <a:lvl3pPr>
              <a:defRPr sz="2175">
                <a:solidFill>
                  <a:srgbClr val="152F3D"/>
                </a:solidFill>
                <a:latin typeface="Arial"/>
                <a:ea typeface="Arial"/>
                <a:cs typeface="Arial"/>
              </a:defRPr>
            </a:lvl3pPr>
            <a:lvl4pPr>
              <a:defRPr sz="2175">
                <a:solidFill>
                  <a:srgbClr val="152F3D"/>
                </a:solidFill>
                <a:latin typeface="Arial"/>
                <a:ea typeface="Arial"/>
                <a:cs typeface="Arial"/>
              </a:defRPr>
            </a:lvl4pPr>
            <a:lvl5pPr>
              <a:defRPr sz="2175">
                <a:solidFill>
                  <a:srgbClr val="152F3D"/>
                </a:solidFill>
                <a:latin typeface="Arial"/>
                <a:ea typeface="Arial"/>
                <a:cs typeface="Arial"/>
              </a:defRPr>
            </a:lvl5pPr>
            <a:lvl6pPr>
              <a:defRPr sz="2175">
                <a:solidFill>
                  <a:srgbClr val="152F3D"/>
                </a:solidFill>
                <a:latin typeface="Arial"/>
                <a:ea typeface="Arial"/>
                <a:cs typeface="Arial"/>
              </a:defRPr>
            </a:lvl6pPr>
            <a:lvl7pPr>
              <a:defRPr sz="2175">
                <a:solidFill>
                  <a:srgbClr val="152F3D"/>
                </a:solidFill>
                <a:latin typeface="Arial"/>
                <a:ea typeface="Arial"/>
                <a:cs typeface="Arial"/>
              </a:defRPr>
            </a:lvl7pPr>
            <a:lvl8pPr>
              <a:defRPr sz="2175">
                <a:solidFill>
                  <a:srgbClr val="152F3D"/>
                </a:solidFill>
                <a:latin typeface="Arial"/>
                <a:ea typeface="Arial"/>
                <a:cs typeface="Arial"/>
              </a:defRPr>
            </a:lvl8pPr>
            <a:lvl9pPr>
              <a:defRPr sz="2175">
                <a:solidFill>
                  <a:srgbClr val="152F3D"/>
                </a:solidFill>
                <a:latin typeface="Arial"/>
                <a:ea typeface="Arial"/>
                <a:cs typeface="Arial"/>
              </a:defRPr>
            </a:lvl9pPr>
          </a:lstStyle>
          <a:p xmlns:a="http://schemas.openxmlformats.org/drawingml/2006/main">
            <a:pPr>
              <a:defRPr sz="2175">
                <a:solidFill>
                  <a:srgbClr val="152F3D"/>
                </a:solidFill>
                <a:latin typeface="Arial"/>
                <a:ea typeface="Arial"/>
                <a:cs typeface="Arial"/>
              </a:defRPr>
            </a:pPr>
            <a:r>
              <a:rPr sz="2175">
                <a:solidFill>
                  <a:srgbClr val="152F3D"/>
                </a:solidFill>
                <a:latin typeface="Arial"/>
                <a:ea typeface="Arial"/>
                <a:cs typeface="Arial"/>
              </a:rPr>
              <a:t>5. Hayır. Telefon bütün elektronik riskleri kapsamaz.</a:t>
            </a:r>
          </a:p>
        </p:txBody>
      </p:sp>
    </p:spTree>
    <p:extLst>
      <p:ext uri="{BB962C8B-B14F-4D97-AF65-F5344CB8AC3E}">
        <p14:creationId xmlns:p14="http://schemas.microsoft.com/office/powerpoint/2010/main" val="396625186"/>
      </p:ext>
    </p:extLst>
  </p:cSld>
</p:sld>
</file>

<file path=ppt/slides/slide20.xml><?xml version="1.0" encoding="utf-8"?>
<p:sld xmlns:p="http://schemas.openxmlformats.org/presentationml/2006/main">
  <p:cSld>
    <p:bg>
      <p:bgPr>
        <a:solidFill xmlns:a="http://schemas.openxmlformats.org/drawingml/2006/main">
          <a:srgbClr val="102B3A"/>
        </a:solidFill>
      </p:bgPr>
    </p:bg>
    <p:spTree>
      <p:nvGrpSpPr>
        <p:cNvPr id="1" name=""/>
        <p:cNvGrpSpPr/>
        <p:nvPr/>
      </p:nvGrpSpPr>
      <p:grpSpPr>
        <a:xfrm xmlns:a="http://schemas.openxmlformats.org/drawingml/2006/main"/>
      </p:grpSpPr>
      <p:sp>
        <p:nvSpPr>
          <p:cNvPr id="2" name="title">
            <a:extLst xmlns:a="http://schemas.openxmlformats.org/drawingml/2006/main">
              <a:ext uri="{FF2B5EF4-FFF2-40B4-BE49-F238E27FC236}">
                <a16:creationId xmlns:a16="http://schemas.microsoft.com/office/drawing/2014/main" id="{03465FD3-DB55-457F-B6C9-BBF8A7717F2A}"/>
              </a:ext>
            </a:extLst>
          </p:cNvPr>
          <p:cNvSpPr>
            <a:spLocks xmlns:a="http://schemas.openxmlformats.org/drawingml/2006/main" noGrp="1"/>
          </p:cNvSpPr>
          <p:nvPr/>
        </p:nvSpPr>
        <p:spPr>
          <a:xfrm xmlns:a="http://schemas.openxmlformats.org/drawingml/2006/main">
            <a:off x="685800" y="552450"/>
            <a:ext cx="10820400" cy="12192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3375" b="1">
                <a:solidFill>
                  <a:srgbClr val="F8F6F0"/>
                </a:solidFill>
                <a:latin typeface="Arial"/>
                <a:ea typeface="Arial"/>
                <a:cs typeface="Arial"/>
              </a:defRPr>
            </a:defPPr>
            <a:lvl1pPr>
              <a:defRPr sz="3375" b="1">
                <a:solidFill>
                  <a:srgbClr val="F8F6F0"/>
                </a:solidFill>
                <a:latin typeface="Arial"/>
                <a:ea typeface="Arial"/>
                <a:cs typeface="Arial"/>
              </a:defRPr>
            </a:lvl1pPr>
            <a:lvl2pPr>
              <a:defRPr sz="3375" b="1">
                <a:solidFill>
                  <a:srgbClr val="F8F6F0"/>
                </a:solidFill>
                <a:latin typeface="Arial"/>
                <a:ea typeface="Arial"/>
                <a:cs typeface="Arial"/>
              </a:defRPr>
            </a:lvl2pPr>
            <a:lvl3pPr>
              <a:defRPr sz="3375" b="1">
                <a:solidFill>
                  <a:srgbClr val="F8F6F0"/>
                </a:solidFill>
                <a:latin typeface="Arial"/>
                <a:ea typeface="Arial"/>
                <a:cs typeface="Arial"/>
              </a:defRPr>
            </a:lvl3pPr>
            <a:lvl4pPr>
              <a:defRPr sz="3375" b="1">
                <a:solidFill>
                  <a:srgbClr val="F8F6F0"/>
                </a:solidFill>
                <a:latin typeface="Arial"/>
                <a:ea typeface="Arial"/>
                <a:cs typeface="Arial"/>
              </a:defRPr>
            </a:lvl4pPr>
            <a:lvl5pPr>
              <a:defRPr sz="3375" b="1">
                <a:solidFill>
                  <a:srgbClr val="F8F6F0"/>
                </a:solidFill>
                <a:latin typeface="Arial"/>
                <a:ea typeface="Arial"/>
                <a:cs typeface="Arial"/>
              </a:defRPr>
            </a:lvl5pPr>
            <a:lvl6pPr>
              <a:defRPr sz="3375" b="1">
                <a:solidFill>
                  <a:srgbClr val="F8F6F0"/>
                </a:solidFill>
                <a:latin typeface="Arial"/>
                <a:ea typeface="Arial"/>
                <a:cs typeface="Arial"/>
              </a:defRPr>
            </a:lvl6pPr>
            <a:lvl7pPr>
              <a:defRPr sz="3375" b="1">
                <a:solidFill>
                  <a:srgbClr val="F8F6F0"/>
                </a:solidFill>
                <a:latin typeface="Arial"/>
                <a:ea typeface="Arial"/>
                <a:cs typeface="Arial"/>
              </a:defRPr>
            </a:lvl7pPr>
            <a:lvl8pPr>
              <a:defRPr sz="3375" b="1">
                <a:solidFill>
                  <a:srgbClr val="F8F6F0"/>
                </a:solidFill>
                <a:latin typeface="Arial"/>
                <a:ea typeface="Arial"/>
                <a:cs typeface="Arial"/>
              </a:defRPr>
            </a:lvl8pPr>
            <a:lvl9pPr>
              <a:defRPr sz="3375" b="1">
                <a:solidFill>
                  <a:srgbClr val="F8F6F0"/>
                </a:solidFill>
                <a:latin typeface="Arial"/>
                <a:ea typeface="Arial"/>
                <a:cs typeface="Arial"/>
              </a:defRPr>
            </a:lvl9pPr>
          </a:lstStyle>
          <a:p xmlns:a="http://schemas.openxmlformats.org/drawingml/2006/main">
            <a:pPr>
              <a:defRPr sz="3375" b="1">
                <a:solidFill>
                  <a:srgbClr val="F8F6F0"/>
                </a:solidFill>
                <a:latin typeface="Arial"/>
                <a:ea typeface="Arial"/>
                <a:cs typeface="Arial"/>
              </a:defRPr>
            </a:pPr>
            <a:r>
              <a:rPr sz="3375" b="1">
                <a:solidFill>
                  <a:srgbClr val="F8F6F0"/>
                </a:solidFill>
                <a:latin typeface="Arial"/>
                <a:ea typeface="Arial"/>
                <a:cs typeface="Arial"/>
              </a:rPr>
              <a:t>Kaynaklar ve öğrenmeye devam</a:t>
            </a:r>
          </a:p>
        </p:txBody>
      </p:sp>
      <p:sp>
        <p:nvSpPr>
          <p:cNvPr id="3" name="point-0">
            <a:extLst xmlns:a="http://schemas.openxmlformats.org/drawingml/2006/main">
              <a:ext uri="{FF2B5EF4-FFF2-40B4-BE49-F238E27FC236}">
                <a16:creationId xmlns:a16="http://schemas.microsoft.com/office/drawing/2014/main" id="{DE532C22-FB34-455E-B479-8665607C2C1D}"/>
              </a:ext>
            </a:extLst>
          </p:cNvPr>
          <p:cNvSpPr>
            <a:spLocks xmlns:a="http://schemas.openxmlformats.org/drawingml/2006/main" noGrp="1"/>
          </p:cNvSpPr>
          <p:nvPr/>
        </p:nvSpPr>
        <p:spPr>
          <a:xfrm xmlns:a="http://schemas.openxmlformats.org/drawingml/2006/main">
            <a:off x="685800" y="195262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F8F6F0"/>
                </a:solidFill>
                <a:latin typeface="Arial"/>
                <a:ea typeface="Arial"/>
                <a:cs typeface="Arial"/>
              </a:defRPr>
            </a:defPPr>
            <a:lvl1pPr>
              <a:defRPr sz="2100" b="0">
                <a:solidFill>
                  <a:srgbClr val="F8F6F0"/>
                </a:solidFill>
                <a:latin typeface="Arial"/>
                <a:ea typeface="Arial"/>
                <a:cs typeface="Arial"/>
              </a:defRPr>
            </a:lvl1pPr>
            <a:lvl2pPr>
              <a:defRPr sz="2100" b="0">
                <a:solidFill>
                  <a:srgbClr val="F8F6F0"/>
                </a:solidFill>
                <a:latin typeface="Arial"/>
                <a:ea typeface="Arial"/>
                <a:cs typeface="Arial"/>
              </a:defRPr>
            </a:lvl2pPr>
            <a:lvl3pPr>
              <a:defRPr sz="2100" b="0">
                <a:solidFill>
                  <a:srgbClr val="F8F6F0"/>
                </a:solidFill>
                <a:latin typeface="Arial"/>
                <a:ea typeface="Arial"/>
                <a:cs typeface="Arial"/>
              </a:defRPr>
            </a:lvl3pPr>
            <a:lvl4pPr>
              <a:defRPr sz="2100" b="0">
                <a:solidFill>
                  <a:srgbClr val="F8F6F0"/>
                </a:solidFill>
                <a:latin typeface="Arial"/>
                <a:ea typeface="Arial"/>
                <a:cs typeface="Arial"/>
              </a:defRPr>
            </a:lvl4pPr>
            <a:lvl5pPr>
              <a:defRPr sz="2100" b="0">
                <a:solidFill>
                  <a:srgbClr val="F8F6F0"/>
                </a:solidFill>
                <a:latin typeface="Arial"/>
                <a:ea typeface="Arial"/>
                <a:cs typeface="Arial"/>
              </a:defRPr>
            </a:lvl5pPr>
            <a:lvl6pPr>
              <a:defRPr sz="2100" b="0">
                <a:solidFill>
                  <a:srgbClr val="F8F6F0"/>
                </a:solidFill>
                <a:latin typeface="Arial"/>
                <a:ea typeface="Arial"/>
                <a:cs typeface="Arial"/>
              </a:defRPr>
            </a:lvl6pPr>
            <a:lvl7pPr>
              <a:defRPr sz="2100" b="0">
                <a:solidFill>
                  <a:srgbClr val="F8F6F0"/>
                </a:solidFill>
                <a:latin typeface="Arial"/>
                <a:ea typeface="Arial"/>
                <a:cs typeface="Arial"/>
              </a:defRPr>
            </a:lvl7pPr>
            <a:lvl8pPr>
              <a:defRPr sz="2100" b="0">
                <a:solidFill>
                  <a:srgbClr val="F8F6F0"/>
                </a:solidFill>
                <a:latin typeface="Arial"/>
                <a:ea typeface="Arial"/>
                <a:cs typeface="Arial"/>
              </a:defRPr>
            </a:lvl8pPr>
            <a:lvl9pPr>
              <a:defRPr sz="2100" b="0">
                <a:solidFill>
                  <a:srgbClr val="F8F6F0"/>
                </a:solidFill>
                <a:latin typeface="Arial"/>
                <a:ea typeface="Arial"/>
                <a:cs typeface="Arial"/>
              </a:defRPr>
            </a:lvl9pPr>
          </a:lstStyle>
          <a:p xmlns:a="http://schemas.openxmlformats.org/drawingml/2006/main">
            <a:pPr>
              <a:defRPr sz="2100" b="0">
                <a:solidFill>
                  <a:srgbClr val="F8F6F0"/>
                </a:solidFill>
                <a:latin typeface="Arial"/>
                <a:ea typeface="Arial"/>
                <a:cs typeface="Arial"/>
              </a:defRPr>
            </a:pPr>
            <a:r>
              <a:rPr sz="2100" b="0">
                <a:solidFill>
                  <a:srgbClr val="F8F6F0"/>
                </a:solidFill>
                <a:latin typeface="Arial"/>
                <a:ea typeface="Arial"/>
                <a:cs typeface="Arial"/>
                <a:hlinkClick xmlns:r="http://schemas.openxmlformats.org/officeDocument/2006/relationships" r:id="R63eec8c483664dbe"/>
              </a:rPr>
              <a:t>NIST SP 800-50 Rev. 1: Öğrenme programı ve değerlendirme</a:t>
            </a:r>
          </a:p>
        </p:txBody>
      </p:sp>
      <p:sp>
        <p:nvSpPr>
          <p:cNvPr id="4" name="point-1">
            <a:extLst xmlns:a="http://schemas.openxmlformats.org/drawingml/2006/main">
              <a:ext uri="{FF2B5EF4-FFF2-40B4-BE49-F238E27FC236}">
                <a16:creationId xmlns:a16="http://schemas.microsoft.com/office/drawing/2014/main" id="{B44F19E3-B9B4-427F-8276-8397F4430C2C}"/>
              </a:ext>
            </a:extLst>
          </p:cNvPr>
          <p:cNvSpPr>
            <a:spLocks xmlns:a="http://schemas.openxmlformats.org/drawingml/2006/main" noGrp="1"/>
          </p:cNvSpPr>
          <p:nvPr/>
        </p:nvSpPr>
        <p:spPr>
          <a:xfrm xmlns:a="http://schemas.openxmlformats.org/drawingml/2006/main">
            <a:off x="685800" y="281940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F8F6F0"/>
                </a:solidFill>
                <a:latin typeface="Arial"/>
                <a:ea typeface="Arial"/>
                <a:cs typeface="Arial"/>
              </a:defRPr>
            </a:defPPr>
            <a:lvl1pPr>
              <a:defRPr sz="2100" b="0">
                <a:solidFill>
                  <a:srgbClr val="F8F6F0"/>
                </a:solidFill>
                <a:latin typeface="Arial"/>
                <a:ea typeface="Arial"/>
                <a:cs typeface="Arial"/>
              </a:defRPr>
            </a:lvl1pPr>
            <a:lvl2pPr>
              <a:defRPr sz="2100" b="0">
                <a:solidFill>
                  <a:srgbClr val="F8F6F0"/>
                </a:solidFill>
                <a:latin typeface="Arial"/>
                <a:ea typeface="Arial"/>
                <a:cs typeface="Arial"/>
              </a:defRPr>
            </a:lvl2pPr>
            <a:lvl3pPr>
              <a:defRPr sz="2100" b="0">
                <a:solidFill>
                  <a:srgbClr val="F8F6F0"/>
                </a:solidFill>
                <a:latin typeface="Arial"/>
                <a:ea typeface="Arial"/>
                <a:cs typeface="Arial"/>
              </a:defRPr>
            </a:lvl3pPr>
            <a:lvl4pPr>
              <a:defRPr sz="2100" b="0">
                <a:solidFill>
                  <a:srgbClr val="F8F6F0"/>
                </a:solidFill>
                <a:latin typeface="Arial"/>
                <a:ea typeface="Arial"/>
                <a:cs typeface="Arial"/>
              </a:defRPr>
            </a:lvl4pPr>
            <a:lvl5pPr>
              <a:defRPr sz="2100" b="0">
                <a:solidFill>
                  <a:srgbClr val="F8F6F0"/>
                </a:solidFill>
                <a:latin typeface="Arial"/>
                <a:ea typeface="Arial"/>
                <a:cs typeface="Arial"/>
              </a:defRPr>
            </a:lvl5pPr>
            <a:lvl6pPr>
              <a:defRPr sz="2100" b="0">
                <a:solidFill>
                  <a:srgbClr val="F8F6F0"/>
                </a:solidFill>
                <a:latin typeface="Arial"/>
                <a:ea typeface="Arial"/>
                <a:cs typeface="Arial"/>
              </a:defRPr>
            </a:lvl6pPr>
            <a:lvl7pPr>
              <a:defRPr sz="2100" b="0">
                <a:solidFill>
                  <a:srgbClr val="F8F6F0"/>
                </a:solidFill>
                <a:latin typeface="Arial"/>
                <a:ea typeface="Arial"/>
                <a:cs typeface="Arial"/>
              </a:defRPr>
            </a:lvl7pPr>
            <a:lvl8pPr>
              <a:defRPr sz="2100" b="0">
                <a:solidFill>
                  <a:srgbClr val="F8F6F0"/>
                </a:solidFill>
                <a:latin typeface="Arial"/>
                <a:ea typeface="Arial"/>
                <a:cs typeface="Arial"/>
              </a:defRPr>
            </a:lvl8pPr>
            <a:lvl9pPr>
              <a:defRPr sz="2100" b="0">
                <a:solidFill>
                  <a:srgbClr val="F8F6F0"/>
                </a:solidFill>
                <a:latin typeface="Arial"/>
                <a:ea typeface="Arial"/>
                <a:cs typeface="Arial"/>
              </a:defRPr>
            </a:lvl9pPr>
          </a:lstStyle>
          <a:p xmlns:a="http://schemas.openxmlformats.org/drawingml/2006/main">
            <a:pPr>
              <a:defRPr sz="2100" b="0">
                <a:solidFill>
                  <a:srgbClr val="F8F6F0"/>
                </a:solidFill>
                <a:latin typeface="Arial"/>
                <a:ea typeface="Arial"/>
                <a:cs typeface="Arial"/>
              </a:defRPr>
            </a:pPr>
            <a:r>
              <a:rPr sz="2100" b="0">
                <a:solidFill>
                  <a:srgbClr val="F8F6F0"/>
                </a:solidFill>
                <a:latin typeface="Arial"/>
                <a:ea typeface="Arial"/>
                <a:cs typeface="Arial"/>
                <a:hlinkClick xmlns:r="http://schemas.openxmlformats.org/officeDocument/2006/relationships" r:id="R411872c325f7425b"/>
              </a:rPr>
              <a:t>NCSC CAF B6: Göreve uygun farkındalık ve güvenlik kültürü</a:t>
            </a:r>
          </a:p>
        </p:txBody>
      </p:sp>
      <p:sp>
        <p:nvSpPr>
          <p:cNvPr id="5" name="point-2">
            <a:extLst xmlns:a="http://schemas.openxmlformats.org/drawingml/2006/main">
              <a:ext uri="{FF2B5EF4-FFF2-40B4-BE49-F238E27FC236}">
                <a16:creationId xmlns:a16="http://schemas.microsoft.com/office/drawing/2014/main" id="{A1CEA647-940F-4356-B196-AD722604AC67}"/>
              </a:ext>
            </a:extLst>
          </p:cNvPr>
          <p:cNvSpPr>
            <a:spLocks xmlns:a="http://schemas.openxmlformats.org/drawingml/2006/main" noGrp="1"/>
          </p:cNvSpPr>
          <p:nvPr/>
        </p:nvSpPr>
        <p:spPr>
          <a:xfrm xmlns:a="http://schemas.openxmlformats.org/drawingml/2006/main">
            <a:off x="685800" y="3686175"/>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F8F6F0"/>
                </a:solidFill>
                <a:latin typeface="Arial"/>
                <a:ea typeface="Arial"/>
                <a:cs typeface="Arial"/>
              </a:defRPr>
            </a:defPPr>
            <a:lvl1pPr>
              <a:defRPr sz="2100" b="0">
                <a:solidFill>
                  <a:srgbClr val="F8F6F0"/>
                </a:solidFill>
                <a:latin typeface="Arial"/>
                <a:ea typeface="Arial"/>
                <a:cs typeface="Arial"/>
              </a:defRPr>
            </a:lvl1pPr>
            <a:lvl2pPr>
              <a:defRPr sz="2100" b="0">
                <a:solidFill>
                  <a:srgbClr val="F8F6F0"/>
                </a:solidFill>
                <a:latin typeface="Arial"/>
                <a:ea typeface="Arial"/>
                <a:cs typeface="Arial"/>
              </a:defRPr>
            </a:lvl2pPr>
            <a:lvl3pPr>
              <a:defRPr sz="2100" b="0">
                <a:solidFill>
                  <a:srgbClr val="F8F6F0"/>
                </a:solidFill>
                <a:latin typeface="Arial"/>
                <a:ea typeface="Arial"/>
                <a:cs typeface="Arial"/>
              </a:defRPr>
            </a:lvl3pPr>
            <a:lvl4pPr>
              <a:defRPr sz="2100" b="0">
                <a:solidFill>
                  <a:srgbClr val="F8F6F0"/>
                </a:solidFill>
                <a:latin typeface="Arial"/>
                <a:ea typeface="Arial"/>
                <a:cs typeface="Arial"/>
              </a:defRPr>
            </a:lvl4pPr>
            <a:lvl5pPr>
              <a:defRPr sz="2100" b="0">
                <a:solidFill>
                  <a:srgbClr val="F8F6F0"/>
                </a:solidFill>
                <a:latin typeface="Arial"/>
                <a:ea typeface="Arial"/>
                <a:cs typeface="Arial"/>
              </a:defRPr>
            </a:lvl5pPr>
            <a:lvl6pPr>
              <a:defRPr sz="2100" b="0">
                <a:solidFill>
                  <a:srgbClr val="F8F6F0"/>
                </a:solidFill>
                <a:latin typeface="Arial"/>
                <a:ea typeface="Arial"/>
                <a:cs typeface="Arial"/>
              </a:defRPr>
            </a:lvl6pPr>
            <a:lvl7pPr>
              <a:defRPr sz="2100" b="0">
                <a:solidFill>
                  <a:srgbClr val="F8F6F0"/>
                </a:solidFill>
                <a:latin typeface="Arial"/>
                <a:ea typeface="Arial"/>
                <a:cs typeface="Arial"/>
              </a:defRPr>
            </a:lvl7pPr>
            <a:lvl8pPr>
              <a:defRPr sz="2100" b="0">
                <a:solidFill>
                  <a:srgbClr val="F8F6F0"/>
                </a:solidFill>
                <a:latin typeface="Arial"/>
                <a:ea typeface="Arial"/>
                <a:cs typeface="Arial"/>
              </a:defRPr>
            </a:lvl8pPr>
            <a:lvl9pPr>
              <a:defRPr sz="2100" b="0">
                <a:solidFill>
                  <a:srgbClr val="F8F6F0"/>
                </a:solidFill>
                <a:latin typeface="Arial"/>
                <a:ea typeface="Arial"/>
                <a:cs typeface="Arial"/>
              </a:defRPr>
            </a:lvl9pPr>
          </a:lstStyle>
          <a:p xmlns:a="http://schemas.openxmlformats.org/drawingml/2006/main">
            <a:pPr>
              <a:defRPr sz="2100" b="0">
                <a:solidFill>
                  <a:srgbClr val="F8F6F0"/>
                </a:solidFill>
                <a:latin typeface="Arial"/>
                <a:ea typeface="Arial"/>
                <a:cs typeface="Arial"/>
              </a:defRPr>
            </a:pPr>
            <a:r>
              <a:rPr sz="2100" b="0">
                <a:solidFill>
                  <a:srgbClr val="F8F6F0"/>
                </a:solidFill>
                <a:latin typeface="Arial"/>
                <a:ea typeface="Arial"/>
                <a:cs typeface="Arial"/>
                <a:hlinkClick xmlns:r="http://schemas.openxmlformats.org/officeDocument/2006/relationships" r:id="Rbb15c447e92145ba"/>
              </a:rPr>
              <a:t>Apple Destek: İstenmeyen takip bildirimleri</a:t>
            </a:r>
          </a:p>
        </p:txBody>
      </p:sp>
      <p:sp>
        <p:nvSpPr>
          <p:cNvPr id="6" name="point-3">
            <a:extLst xmlns:a="http://schemas.openxmlformats.org/drawingml/2006/main">
              <a:ext uri="{FF2B5EF4-FFF2-40B4-BE49-F238E27FC236}">
                <a16:creationId xmlns:a16="http://schemas.microsoft.com/office/drawing/2014/main" id="{6AB7F6B7-CED2-40EC-8E43-BA1933914C4A}"/>
              </a:ext>
            </a:extLst>
          </p:cNvPr>
          <p:cNvSpPr>
            <a:spLocks xmlns:a="http://schemas.openxmlformats.org/drawingml/2006/main" noGrp="1"/>
          </p:cNvSpPr>
          <p:nvPr/>
        </p:nvSpPr>
        <p:spPr>
          <a:xfrm xmlns:a="http://schemas.openxmlformats.org/drawingml/2006/main">
            <a:off x="685800" y="4552950"/>
            <a:ext cx="10820400" cy="8001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2100" b="0">
                <a:solidFill>
                  <a:srgbClr val="F8F6F0"/>
                </a:solidFill>
                <a:latin typeface="Arial"/>
                <a:ea typeface="Arial"/>
                <a:cs typeface="Arial"/>
              </a:defRPr>
            </a:defPPr>
            <a:lvl1pPr>
              <a:defRPr sz="2100" b="0">
                <a:solidFill>
                  <a:srgbClr val="F8F6F0"/>
                </a:solidFill>
                <a:latin typeface="Arial"/>
                <a:ea typeface="Arial"/>
                <a:cs typeface="Arial"/>
              </a:defRPr>
            </a:lvl1pPr>
            <a:lvl2pPr>
              <a:defRPr sz="2100" b="0">
                <a:solidFill>
                  <a:srgbClr val="F8F6F0"/>
                </a:solidFill>
                <a:latin typeface="Arial"/>
                <a:ea typeface="Arial"/>
                <a:cs typeface="Arial"/>
              </a:defRPr>
            </a:lvl2pPr>
            <a:lvl3pPr>
              <a:defRPr sz="2100" b="0">
                <a:solidFill>
                  <a:srgbClr val="F8F6F0"/>
                </a:solidFill>
                <a:latin typeface="Arial"/>
                <a:ea typeface="Arial"/>
                <a:cs typeface="Arial"/>
              </a:defRPr>
            </a:lvl3pPr>
            <a:lvl4pPr>
              <a:defRPr sz="2100" b="0">
                <a:solidFill>
                  <a:srgbClr val="F8F6F0"/>
                </a:solidFill>
                <a:latin typeface="Arial"/>
                <a:ea typeface="Arial"/>
                <a:cs typeface="Arial"/>
              </a:defRPr>
            </a:lvl4pPr>
            <a:lvl5pPr>
              <a:defRPr sz="2100" b="0">
                <a:solidFill>
                  <a:srgbClr val="F8F6F0"/>
                </a:solidFill>
                <a:latin typeface="Arial"/>
                <a:ea typeface="Arial"/>
                <a:cs typeface="Arial"/>
              </a:defRPr>
            </a:lvl5pPr>
            <a:lvl6pPr>
              <a:defRPr sz="2100" b="0">
                <a:solidFill>
                  <a:srgbClr val="F8F6F0"/>
                </a:solidFill>
                <a:latin typeface="Arial"/>
                <a:ea typeface="Arial"/>
                <a:cs typeface="Arial"/>
              </a:defRPr>
            </a:lvl6pPr>
            <a:lvl7pPr>
              <a:defRPr sz="2100" b="0">
                <a:solidFill>
                  <a:srgbClr val="F8F6F0"/>
                </a:solidFill>
                <a:latin typeface="Arial"/>
                <a:ea typeface="Arial"/>
                <a:cs typeface="Arial"/>
              </a:defRPr>
            </a:lvl7pPr>
            <a:lvl8pPr>
              <a:defRPr sz="2100" b="0">
                <a:solidFill>
                  <a:srgbClr val="F8F6F0"/>
                </a:solidFill>
                <a:latin typeface="Arial"/>
                <a:ea typeface="Arial"/>
                <a:cs typeface="Arial"/>
              </a:defRPr>
            </a:lvl8pPr>
            <a:lvl9pPr>
              <a:defRPr sz="2100" b="0">
                <a:solidFill>
                  <a:srgbClr val="F8F6F0"/>
                </a:solidFill>
                <a:latin typeface="Arial"/>
                <a:ea typeface="Arial"/>
                <a:cs typeface="Arial"/>
              </a:defRPr>
            </a:lvl9pPr>
          </a:lstStyle>
          <a:p xmlns:a="http://schemas.openxmlformats.org/drawingml/2006/main">
            <a:pPr>
              <a:defRPr sz="2100" b="0">
                <a:solidFill>
                  <a:srgbClr val="F8F6F0"/>
                </a:solidFill>
                <a:latin typeface="Arial"/>
                <a:ea typeface="Arial"/>
                <a:cs typeface="Arial"/>
              </a:defRPr>
            </a:pPr>
            <a:r>
              <a:rPr sz="2100" b="0">
                <a:solidFill>
                  <a:srgbClr val="F8F6F0"/>
                </a:solidFill>
                <a:latin typeface="Arial"/>
                <a:ea typeface="Arial"/>
                <a:cs typeface="Arial"/>
                <a:hlinkClick xmlns:r="http://schemas.openxmlformats.org/officeDocument/2006/relationships" r:id="R2d23ef3a45f849d5"/>
              </a:rPr>
              <a:t>Ücretsiz içerikler: teknikelektronikarama.com/guvenlik-farkindalik-egitimi/</a:t>
            </a:r>
          </a:p>
        </p:txBody>
      </p:sp>
      <p:sp>
        <p:nvSpPr>
          <p:cNvPr id="7" name="bottom">
            <a:extLst xmlns:a="http://schemas.openxmlformats.org/drawingml/2006/main">
              <a:ext uri="{FF2B5EF4-FFF2-40B4-BE49-F238E27FC236}">
                <a16:creationId xmlns:a16="http://schemas.microsoft.com/office/drawing/2014/main" id="{0AC6016A-7C2D-4C9E-883E-D1AF673379A1}"/>
              </a:ext>
            </a:extLst>
          </p:cNvPr>
          <p:cNvSpPr>
            <a:spLocks xmlns:a="http://schemas.openxmlformats.org/drawingml/2006/main" noGrp="1"/>
          </p:cNvSpPr>
          <p:nvPr/>
        </p:nvSpPr>
        <p:spPr>
          <a:xfrm xmlns:a="http://schemas.openxmlformats.org/drawingml/2006/main">
            <a:off x="685800" y="5695950"/>
            <a:ext cx="108204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575" b="1">
                <a:solidFill>
                  <a:srgbClr val="80DDD0"/>
                </a:solidFill>
                <a:latin typeface="Arial"/>
                <a:ea typeface="Arial"/>
                <a:cs typeface="Arial"/>
              </a:defRPr>
            </a:defPPr>
            <a:lvl1pPr>
              <a:defRPr sz="1575" b="1">
                <a:solidFill>
                  <a:srgbClr val="80DDD0"/>
                </a:solidFill>
                <a:latin typeface="Arial"/>
                <a:ea typeface="Arial"/>
                <a:cs typeface="Arial"/>
              </a:defRPr>
            </a:lvl1pPr>
            <a:lvl2pPr>
              <a:defRPr sz="1575" b="1">
                <a:solidFill>
                  <a:srgbClr val="80DDD0"/>
                </a:solidFill>
                <a:latin typeface="Arial"/>
                <a:ea typeface="Arial"/>
                <a:cs typeface="Arial"/>
              </a:defRPr>
            </a:lvl2pPr>
            <a:lvl3pPr>
              <a:defRPr sz="1575" b="1">
                <a:solidFill>
                  <a:srgbClr val="80DDD0"/>
                </a:solidFill>
                <a:latin typeface="Arial"/>
                <a:ea typeface="Arial"/>
                <a:cs typeface="Arial"/>
              </a:defRPr>
            </a:lvl3pPr>
            <a:lvl4pPr>
              <a:defRPr sz="1575" b="1">
                <a:solidFill>
                  <a:srgbClr val="80DDD0"/>
                </a:solidFill>
                <a:latin typeface="Arial"/>
                <a:ea typeface="Arial"/>
                <a:cs typeface="Arial"/>
              </a:defRPr>
            </a:lvl4pPr>
            <a:lvl5pPr>
              <a:defRPr sz="1575" b="1">
                <a:solidFill>
                  <a:srgbClr val="80DDD0"/>
                </a:solidFill>
                <a:latin typeface="Arial"/>
                <a:ea typeface="Arial"/>
                <a:cs typeface="Arial"/>
              </a:defRPr>
            </a:lvl5pPr>
            <a:lvl6pPr>
              <a:defRPr sz="1575" b="1">
                <a:solidFill>
                  <a:srgbClr val="80DDD0"/>
                </a:solidFill>
                <a:latin typeface="Arial"/>
                <a:ea typeface="Arial"/>
                <a:cs typeface="Arial"/>
              </a:defRPr>
            </a:lvl6pPr>
            <a:lvl7pPr>
              <a:defRPr sz="1575" b="1">
                <a:solidFill>
                  <a:srgbClr val="80DDD0"/>
                </a:solidFill>
                <a:latin typeface="Arial"/>
                <a:ea typeface="Arial"/>
                <a:cs typeface="Arial"/>
              </a:defRPr>
            </a:lvl7pPr>
            <a:lvl8pPr>
              <a:defRPr sz="1575" b="1">
                <a:solidFill>
                  <a:srgbClr val="80DDD0"/>
                </a:solidFill>
                <a:latin typeface="Arial"/>
                <a:ea typeface="Arial"/>
                <a:cs typeface="Arial"/>
              </a:defRPr>
            </a:lvl8pPr>
            <a:lvl9pPr>
              <a:defRPr sz="1575" b="1">
                <a:solidFill>
                  <a:srgbClr val="80DDD0"/>
                </a:solidFill>
                <a:latin typeface="Arial"/>
                <a:ea typeface="Arial"/>
                <a:cs typeface="Arial"/>
              </a:defRPr>
            </a:lvl9pPr>
          </a:lstStyle>
          <a:p xmlns:a="http://schemas.openxmlformats.org/drawingml/2006/main">
            <a:pPr>
              <a:defRPr sz="1575" b="1">
                <a:solidFill>
                  <a:srgbClr val="80DDD0"/>
                </a:solidFill>
                <a:latin typeface="Arial"/>
                <a:ea typeface="Arial"/>
                <a:cs typeface="Arial"/>
              </a:defRPr>
            </a:pPr>
            <a:r>
              <a:rPr sz="1575" b="1">
                <a:solidFill>
                  <a:srgbClr val="80DDD0"/>
                </a:solidFill>
                <a:latin typeface="Arial"/>
                <a:ea typeface="Arial"/>
                <a:cs typeface="Arial"/>
              </a:rPr>
              <a:t>NIST ve NCSC siber öğrenme kaynaklarıdır. TSCM örnekleri özgündür. Resmî onay veya sertifika iddiası yoktur.</a:t>
            </a:r>
          </a:p>
        </p:txBody>
      </p:sp>
      <p:sp>
        <p:nvSpPr>
          <p:cNvPr id="8" name="page">
            <a:extLst xmlns:a="http://schemas.openxmlformats.org/drawingml/2006/main">
              <a:ext uri="{FF2B5EF4-FFF2-40B4-BE49-F238E27FC236}">
                <a16:creationId xmlns:a16="http://schemas.microsoft.com/office/drawing/2014/main" id="{C42A1183-2A88-4C57-AFEC-63854B800771}"/>
              </a:ext>
            </a:extLst>
          </p:cNvPr>
          <p:cNvSpPr>
            <a:spLocks xmlns:a="http://schemas.openxmlformats.org/drawingml/2006/main" noGrp="1"/>
          </p:cNvSpPr>
          <p:nvPr/>
        </p:nvSpPr>
        <p:spPr>
          <a:xfrm xmlns:a="http://schemas.openxmlformats.org/drawingml/2006/main">
            <a:off x="685800" y="6477000"/>
            <a:ext cx="1082040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noAutofit/>
          </a:bodyPr>
          <a:lstStyle xmlns:a="http://schemas.openxmlformats.org/drawingml/2006/main">
            <a:defPPr>
              <a:defRPr sz="1125" b="0">
                <a:solidFill>
                  <a:srgbClr val="B9D7D7"/>
                </a:solidFill>
                <a:latin typeface="Arial"/>
                <a:ea typeface="Arial"/>
                <a:cs typeface="Arial"/>
              </a:defRPr>
            </a:defPPr>
            <a:lvl1pPr>
              <a:defRPr sz="1125" b="0">
                <a:solidFill>
                  <a:srgbClr val="B9D7D7"/>
                </a:solidFill>
                <a:latin typeface="Arial"/>
                <a:ea typeface="Arial"/>
                <a:cs typeface="Arial"/>
              </a:defRPr>
            </a:lvl1pPr>
            <a:lvl2pPr>
              <a:defRPr sz="1125" b="0">
                <a:solidFill>
                  <a:srgbClr val="B9D7D7"/>
                </a:solidFill>
                <a:latin typeface="Arial"/>
                <a:ea typeface="Arial"/>
                <a:cs typeface="Arial"/>
              </a:defRPr>
            </a:lvl2pPr>
            <a:lvl3pPr>
              <a:defRPr sz="1125" b="0">
                <a:solidFill>
                  <a:srgbClr val="B9D7D7"/>
                </a:solidFill>
                <a:latin typeface="Arial"/>
                <a:ea typeface="Arial"/>
                <a:cs typeface="Arial"/>
              </a:defRPr>
            </a:lvl3pPr>
            <a:lvl4pPr>
              <a:defRPr sz="1125" b="0">
                <a:solidFill>
                  <a:srgbClr val="B9D7D7"/>
                </a:solidFill>
                <a:latin typeface="Arial"/>
                <a:ea typeface="Arial"/>
                <a:cs typeface="Arial"/>
              </a:defRPr>
            </a:lvl4pPr>
            <a:lvl5pPr>
              <a:defRPr sz="1125" b="0">
                <a:solidFill>
                  <a:srgbClr val="B9D7D7"/>
                </a:solidFill>
                <a:latin typeface="Arial"/>
                <a:ea typeface="Arial"/>
                <a:cs typeface="Arial"/>
              </a:defRPr>
            </a:lvl5pPr>
            <a:lvl6pPr>
              <a:defRPr sz="1125" b="0">
                <a:solidFill>
                  <a:srgbClr val="B9D7D7"/>
                </a:solidFill>
                <a:latin typeface="Arial"/>
                <a:ea typeface="Arial"/>
                <a:cs typeface="Arial"/>
              </a:defRPr>
            </a:lvl6pPr>
            <a:lvl7pPr>
              <a:defRPr sz="1125" b="0">
                <a:solidFill>
                  <a:srgbClr val="B9D7D7"/>
                </a:solidFill>
                <a:latin typeface="Arial"/>
                <a:ea typeface="Arial"/>
                <a:cs typeface="Arial"/>
              </a:defRPr>
            </a:lvl7pPr>
            <a:lvl8pPr>
              <a:defRPr sz="1125" b="0">
                <a:solidFill>
                  <a:srgbClr val="B9D7D7"/>
                </a:solidFill>
                <a:latin typeface="Arial"/>
                <a:ea typeface="Arial"/>
                <a:cs typeface="Arial"/>
              </a:defRPr>
            </a:lvl8pPr>
            <a:lvl9pPr>
              <a:defRPr sz="1125" b="0">
                <a:solidFill>
                  <a:srgbClr val="B9D7D7"/>
                </a:solidFill>
                <a:latin typeface="Arial"/>
                <a:ea typeface="Arial"/>
                <a:cs typeface="Arial"/>
              </a:defRPr>
            </a:lvl9pPr>
          </a:lstStyle>
          <a:p xmlns:a="http://schemas.openxmlformats.org/drawingml/2006/main">
            <a:pPr>
              <a:defRPr sz="1125" b="0">
                <a:solidFill>
                  <a:srgbClr val="B9D7D7"/>
                </a:solidFill>
                <a:latin typeface="Arial"/>
                <a:ea typeface="Arial"/>
                <a:cs typeface="Arial"/>
              </a:defRPr>
            </a:pPr>
            <a:r>
              <a:rPr sz="1125" b="0">
                <a:solidFill>
                  <a:srgbClr val="B9D7D7"/>
                </a:solidFill>
                <a:latin typeface="Arial"/>
                <a:ea typeface="Arial"/>
                <a:cs typeface="Arial"/>
              </a:rPr>
              <a:t>TEKNİK ELEKTRONİK ARAMA    20 / 20</a:t>
            </a:r>
          </a:p>
        </p:txBody>
      </p:sp>
    </p:spTree>
    <p:extLst>
      <p:ext uri="{BB962C8B-B14F-4D97-AF65-F5344CB8AC3E}">
        <p14:creationId xmlns:p14="http://schemas.microsoft.com/office/powerpoint/2010/main" val="90342358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2026-10-28T06:47:17.5590000Z</dcterms:created>
  <dcterms:modified xsi:type="dcterms:W3CDTF">2026-10-28T06:47:17.5590000Z</dcterms:modified>
</coreProperties>
</file>